
<file path=[Content_Types].xml><?xml version="1.0" encoding="utf-8"?>
<Types xmlns="http://schemas.openxmlformats.org/package/2006/content-types">
  <Default Extension="rels" ContentType="application/vnd.openxmlformats-package.relationships+xml"/>
  <Default Extension="xml" ContentType="application/xml"/>
  <Default Extension="png" ContentType="image/png"/>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ppt/theme/theme3.xml" ContentType="application/vnd.openxmlformats-officedocument.theme+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p="http://schemas.openxmlformats.org/presentationml/2006/main" xmlns:r="http://schemas.openxmlformats.org/officeDocument/2006/relationships" xmlns:a="http://schemas.openxmlformats.org/drawingml/2006/main" firstSlideNum="1" rtl="1" saveSubsetFonts="0" serverZoom="0" showSpecialPlsOnTitleSld="1">
  <p:sldMasterIdLst>
    <p:sldMasterId id="2147483648" r:id="rId1"/>
  </p:sldMasterIdLst>
  <p:notesMasterIdLst>
    <p:notesMasterId r:id="rId2"/>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Lst>
  <p:sldSz type="screen4x3" cy="6858000" cx="9144000"/>
  <p:notesSz cx="6858000" cy="9144000"/>
  <p:defaultTextStyle>
    <a:lvl1pPr algn="r" eaLnBrk="0" fontAlgn="base" hangingPunct="0"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0" fontAlgn="base" hangingPunct="0"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0" fontAlgn="base" hangingPunct="0"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0" fontAlgn="base" hangingPunct="0"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0" fontAlgn="base" hangingPunct="0"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lastView="sldView">
  <p:normalViewPr showOutlineIcons="1" snapVertSplitter="0" vertBarState="restored" horzBarState="restored" preferSingleView="0">
    <p:restoredLeft sz="84380"/>
    <p:restoredTop sz="94660"/>
  </p:normalViewPr>
  <p:slideViewPr>
    <p:cSldViewPr showGuides="0" snapToGrid="1" snapToObjects="0">
      <p:cViewPr varScale="1">
        <p:scale>
          <a:sx n="66" d="100"/>
          <a:sy n="66" d="100"/>
        </p:scale>
        <p:origin x="-1506" y="-108"/>
      </p:cViewPr>
      <p:guideLst>
        <p:guide orient="horz" pos="2160"/>
        <p:guide orient="vert" pos="2880"/>
      </p:guideLst>
    </p:cSldViewPr>
  </p:slideViewPr>
  <p:gridSpacing cx="0" cy="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tableStyles" Target="tableStyles.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67" name=""/>
        <p:cNvGrpSpPr/>
        <p:nvPr/>
      </p:nvGrpSpPr>
      <p:grpSpPr>
        <a:xfrm>
          <a:off x="0" y="0"/>
          <a:ext cx="0" cy="0"/>
          <a:chOff x="0" y="0"/>
          <a:chExt cx="0" cy="0"/>
        </a:xfrm>
      </p:grpSpPr>
      <p:sp>
        <p:nvSpPr>
          <p:cNvPr id="1048691"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692"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693"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694"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95"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696"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t>‹#›</a:t>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cSld>
    <p:bg bwMode="white">
      <p:bgPr>
        <a:gradFill rotWithShape="0">
          <a:gsLst>
            <a:gs pos="0">
              <a:schemeClr val="dk2">
                <a:alpha val="100000"/>
              </a:schemeClr>
            </a:gs>
            <a:gs pos="100000">
              <a:schemeClr val="lt1">
                <a:alpha val="100000"/>
              </a:schemeClr>
            </a:gs>
          </a:gsLst>
          <a:lin ang="5400000" scaled="1"/>
        </a:gradFill>
      </p:bgPr>
    </p:bg>
    <p:spTree>
      <p:nvGrpSpPr>
        <p:cNvPr id="24" name=""/>
        <p:cNvGrpSpPr/>
        <p:nvPr/>
      </p:nvGrpSpPr>
      <p:grpSpPr>
        <a:xfrm rot="0">
          <a:off x="0" y="0"/>
          <a:ext cx="0" cy="0"/>
          <a:chOff x="0" y="0"/>
          <a:chExt cx="0" cy="0"/>
        </a:xfrm>
      </p:grpSpPr>
      <p:grpSp>
        <p:nvGrpSpPr>
          <p:cNvPr id="25" name=""/>
          <p:cNvGrpSpPr/>
          <p:nvPr/>
        </p:nvGrpSpPr>
        <p:grpSpPr>
          <a:xfrm rot="0">
            <a:off x="0" y="0"/>
            <a:ext cx="9144000" cy="6934200"/>
            <a:chOff x="0" y="0"/>
            <a:chExt cx="5760" cy="4368"/>
          </a:xfrm>
        </p:grpSpPr>
        <p:sp>
          <p:nvSpPr>
            <p:cNvPr id="1048599" name="Freeform 3"/>
            <p:cNvSpPr/>
            <p:nvPr/>
          </p:nvSpPr>
          <p:spPr bwMode="hidden">
            <a:xfrm rot="0">
              <a:off x="0" y="2208"/>
              <a:ext cx="2515" cy="1970"/>
            </a:xfrm>
            <a:custGeom>
              <a:avLst/>
              <a:ah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path>
              </a:pathLst>
            </a:custGeom>
            <a:gradFill rotWithShape="0">
              <a:gsLst>
                <a:gs pos="0">
                  <a:schemeClr val="dk2">
                    <a:alpha val="100000"/>
                  </a:schemeClr>
                </a:gs>
                <a:gs pos="50000">
                  <a:schemeClr val="lt1">
                    <a:alpha val="100000"/>
                  </a:schemeClr>
                </a:gs>
                <a:gs pos="100000">
                  <a:schemeClr val="dk2">
                    <a:alpha val="100000"/>
                  </a:schemeClr>
                </a:gs>
              </a:gsLst>
              <a:lin ang="2700000" scaled="1"/>
            </a:gradFill>
            <a:ln>
              <a:noFill/>
            </a:ln>
          </p:spPr>
        </p:sp>
        <p:sp>
          <p:nvSpPr>
            <p:cNvPr id="1048600" name="Freeform 4"/>
            <p:cNvSpPr/>
            <p:nvPr/>
          </p:nvSpPr>
          <p:spPr bwMode="hidden">
            <a:xfrm rot="0">
              <a:off x="0" y="2496"/>
              <a:ext cx="2112" cy="1604"/>
            </a:xfrm>
            <a:custGeom>
              <a:avLst/>
              <a:ah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path>
              </a:pathLst>
            </a:custGeom>
            <a:gradFill rotWithShape="0">
              <a:gsLst>
                <a:gs pos="0">
                  <a:schemeClr val="accent2">
                    <a:alpha val="100000"/>
                  </a:schemeClr>
                </a:gs>
                <a:gs pos="100000">
                  <a:schemeClr val="lt1">
                    <a:alpha val="100000"/>
                  </a:schemeClr>
                </a:gs>
              </a:gsLst>
              <a:lin ang="5400000" scaled="1"/>
            </a:gradFill>
            <a:ln>
              <a:noFill/>
            </a:ln>
          </p:spPr>
        </p:sp>
        <p:sp>
          <p:nvSpPr>
            <p:cNvPr id="1048601" name="Freeform 5"/>
            <p:cNvSpPr/>
            <p:nvPr/>
          </p:nvSpPr>
          <p:spPr bwMode="hidden">
            <a:xfrm rot="0">
              <a:off x="2092" y="3233"/>
              <a:ext cx="3668" cy="943"/>
            </a:xfrm>
            <a:custGeom>
              <a:avLst/>
              <a:ah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path>
              </a:pathLst>
            </a:custGeom>
            <a:gradFill rotWithShape="0">
              <a:gsLst>
                <a:gs pos="0">
                  <a:schemeClr val="dk2">
                    <a:alpha val="100000"/>
                  </a:schemeClr>
                </a:gs>
                <a:gs pos="100000">
                  <a:schemeClr val="lt1">
                    <a:alpha val="100000"/>
                  </a:schemeClr>
                </a:gs>
              </a:gsLst>
              <a:lin ang="5400000" scaled="1"/>
            </a:gradFill>
            <a:ln>
              <a:noFill/>
            </a:ln>
          </p:spPr>
        </p:sp>
        <p:sp>
          <p:nvSpPr>
            <p:cNvPr id="1048602" name="Freeform 6"/>
            <p:cNvSpPr/>
            <p:nvPr/>
          </p:nvSpPr>
          <p:spPr bwMode="hidden">
            <a:xfrm rot="0">
              <a:off x="0" y="524"/>
              <a:ext cx="973" cy="1195"/>
            </a:xfrm>
            <a:custGeom>
              <a:avLst/>
              <a:ah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path>
              </a:pathLst>
            </a:custGeom>
            <a:gradFill rotWithShape="0">
              <a:gsLst>
                <a:gs pos="0">
                  <a:schemeClr val="dk2">
                    <a:alpha val="100000"/>
                  </a:schemeClr>
                </a:gs>
                <a:gs pos="100000">
                  <a:schemeClr val="lt1">
                    <a:alpha val="100000"/>
                  </a:schemeClr>
                </a:gs>
              </a:gsLst>
              <a:lin ang="5400000" scaled="1"/>
            </a:gradFill>
            <a:ln>
              <a:noFill/>
            </a:ln>
          </p:spPr>
        </p:sp>
        <p:sp>
          <p:nvSpPr>
            <p:cNvPr id="1048603" name="Freeform 7"/>
            <p:cNvSpPr/>
            <p:nvPr/>
          </p:nvSpPr>
          <p:spPr bwMode="hidden">
            <a:xfrm rot="0">
              <a:off x="3188" y="1"/>
              <a:ext cx="2570" cy="2266"/>
            </a:xfrm>
            <a:custGeom>
              <a:avLst/>
              <a:ah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path>
              </a:pathLst>
            </a:custGeom>
            <a:gradFill rotWithShape="0">
              <a:gsLst>
                <a:gs pos="0">
                  <a:schemeClr val="dk2">
                    <a:alpha val="100000"/>
                  </a:schemeClr>
                </a:gs>
                <a:gs pos="100000">
                  <a:schemeClr val="lt1">
                    <a:alpha val="100000"/>
                  </a:schemeClr>
                </a:gs>
              </a:gsLst>
              <a:lin ang="5400000" scaled="1"/>
            </a:gradFill>
            <a:ln>
              <a:noFill/>
            </a:ln>
          </p:spPr>
        </p:sp>
        <p:sp>
          <p:nvSpPr>
            <p:cNvPr id="1048604" name="Freeform 8"/>
            <p:cNvSpPr/>
            <p:nvPr/>
          </p:nvSpPr>
          <p:spPr bwMode="hidden">
            <a:xfrm rot="0">
              <a:off x="3525" y="1"/>
              <a:ext cx="2185" cy="1508"/>
            </a:xfrm>
            <a:custGeom>
              <a:avLst/>
              <a:ah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path>
              </a:pathLst>
            </a:custGeom>
            <a:gradFill rotWithShape="0">
              <a:gsLst>
                <a:gs pos="0">
                  <a:schemeClr val="accent2">
                    <a:alpha val="100000"/>
                  </a:schemeClr>
                </a:gs>
                <a:gs pos="100000">
                  <a:schemeClr val="lt1">
                    <a:alpha val="100000"/>
                  </a:schemeClr>
                </a:gs>
              </a:gsLst>
              <a:lin ang="5400000" scaled="1"/>
            </a:gradFill>
            <a:ln>
              <a:noFill/>
            </a:ln>
          </p:spPr>
        </p:sp>
        <p:sp>
          <p:nvSpPr>
            <p:cNvPr id="1048605" name="Freeform 9"/>
            <p:cNvSpPr/>
            <p:nvPr/>
          </p:nvSpPr>
          <p:spPr bwMode="hidden">
            <a:xfrm rot="0">
              <a:off x="0" y="649"/>
              <a:ext cx="816" cy="806"/>
            </a:xfrm>
            <a:custGeom>
              <a:avLst/>
              <a:ah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path>
              </a:pathLst>
            </a:custGeom>
            <a:gradFill rotWithShape="0">
              <a:gsLst>
                <a:gs pos="0">
                  <a:schemeClr val="accent2">
                    <a:alpha val="100000"/>
                  </a:schemeClr>
                </a:gs>
                <a:gs pos="100000">
                  <a:schemeClr val="lt1">
                    <a:alpha val="100000"/>
                  </a:schemeClr>
                </a:gs>
              </a:gsLst>
              <a:lin ang="5400000" scaled="1"/>
            </a:gradFill>
            <a:ln>
              <a:noFill/>
            </a:ln>
          </p:spPr>
        </p:sp>
        <p:sp>
          <p:nvSpPr>
            <p:cNvPr id="1048606" name="Freeform 10"/>
            <p:cNvSpPr/>
            <p:nvPr/>
          </p:nvSpPr>
          <p:spPr bwMode="hidden">
            <a:xfrm rot="0">
              <a:off x="0" y="1545"/>
              <a:ext cx="762" cy="107"/>
            </a:xfrm>
            <a:custGeom>
              <a:avLst/>
              <a:ahLst/>
              <a:rect l="0" t="0" r="r" b="b"/>
              <a:pathLst>
                <a:path w="759" h="107">
                  <a:moveTo>
                    <a:pt x="460" y="66"/>
                  </a:moveTo>
                  <a:lnTo>
                    <a:pt x="759" y="0"/>
                  </a:lnTo>
                  <a:lnTo>
                    <a:pt x="496" y="36"/>
                  </a:lnTo>
                  <a:lnTo>
                    <a:pt x="138" y="48"/>
                  </a:lnTo>
                  <a:lnTo>
                    <a:pt x="0" y="78"/>
                  </a:lnTo>
                  <a:lnTo>
                    <a:pt x="0" y="107"/>
                  </a:lnTo>
                  <a:lnTo>
                    <a:pt x="96" y="89"/>
                  </a:lnTo>
                  <a:lnTo>
                    <a:pt x="460" y="66"/>
                  </a:lnTo>
                  <a:lnTo>
                    <a:pt x="460" y="66"/>
                  </a:lnTo>
                </a:path>
              </a:pathLst>
            </a:custGeom>
            <a:gradFill rotWithShape="0">
              <a:gsLst>
                <a:gs pos="0">
                  <a:schemeClr val="accent2">
                    <a:alpha val="100000"/>
                  </a:schemeClr>
                </a:gs>
                <a:gs pos="100000">
                  <a:schemeClr val="lt1">
                    <a:alpha val="100000"/>
                  </a:schemeClr>
                </a:gs>
              </a:gsLst>
              <a:lin ang="5400000" scaled="1"/>
            </a:gradFill>
            <a:ln>
              <a:noFill/>
            </a:ln>
          </p:spPr>
        </p:sp>
        <p:sp>
          <p:nvSpPr>
            <p:cNvPr id="1048607" name="Freeform 11"/>
            <p:cNvSpPr/>
            <p:nvPr/>
          </p:nvSpPr>
          <p:spPr bwMode="hidden">
            <a:xfrm rot="0">
              <a:off x="2314" y="3431"/>
              <a:ext cx="3182" cy="745"/>
            </a:xfrm>
            <a:custGeom>
              <a:avLst/>
              <a:ah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path>
              </a:pathLst>
            </a:custGeom>
            <a:gradFill rotWithShape="0">
              <a:gsLst>
                <a:gs pos="0">
                  <a:schemeClr val="accent2">
                    <a:alpha val="100000"/>
                  </a:schemeClr>
                </a:gs>
                <a:gs pos="100000">
                  <a:schemeClr val="lt1">
                    <a:alpha val="100000"/>
                  </a:schemeClr>
                </a:gs>
              </a:gsLst>
              <a:lin ang="2700000" scaled="1"/>
            </a:gradFill>
            <a:ln>
              <a:noFill/>
            </a:ln>
          </p:spPr>
        </p:sp>
        <p:sp>
          <p:nvSpPr>
            <p:cNvPr id="1048608" name="Rectangle 12"/>
            <p:cNvSpPr/>
            <p:nvPr/>
          </p:nvSpPr>
          <p:spPr bwMode="hidden">
            <a:xfrm rot="0">
              <a:off x="192" y="127"/>
              <a:ext cx="1" cy="1"/>
            </a:xfrm>
            <a:prstGeom prst="rect"/>
            <a:solidFill>
              <a:srgbClr val="9A1E8D"/>
            </a:solidFill>
            <a:ln>
              <a:noFill/>
            </a:ln>
          </p:spPr>
          <p:txBody>
            <a:bodyPr anchor="t" bIns="45720" lIns="91440" rIns="91440" tIns="45720" vert="horz"/>
            <a:lstStyle>
              <a:lvl1pPr algn="r" eaLnBrk="1" fontAlgn="base" hangingPunct="1"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1" fontAlgn="base" hangingPunct="1"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1" fontAlgn="base" hangingPunct="1"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1" fontAlgn="base" hangingPunct="1"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1" fontAlgn="base" hangingPunct="1"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eaLnBrk="1" hangingPunct="1" lvl="0"/>
              <a:endParaRPr altLang="en-US" lang="ar-IQ"/>
            </a:p>
          </p:txBody>
        </p:sp>
        <p:sp>
          <p:nvSpPr>
            <p:cNvPr id="1048609" name="Rectangle 13"/>
            <p:cNvSpPr/>
            <p:nvPr/>
          </p:nvSpPr>
          <p:spPr bwMode="hidden">
            <a:xfrm rot="0">
              <a:off x="204" y="131"/>
              <a:ext cx="1" cy="1"/>
            </a:xfrm>
            <a:prstGeom prst="rect"/>
            <a:solidFill>
              <a:srgbClr val="9A1E8D"/>
            </a:solidFill>
            <a:ln>
              <a:noFill/>
            </a:ln>
          </p:spPr>
          <p:txBody>
            <a:bodyPr anchor="t" bIns="45720" lIns="91440" rIns="91440" tIns="45720" vert="horz"/>
            <a:lstStyle>
              <a:lvl1pPr algn="r" eaLnBrk="1" fontAlgn="base" hangingPunct="1"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1" fontAlgn="base" hangingPunct="1"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1" fontAlgn="base" hangingPunct="1"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1" fontAlgn="base" hangingPunct="1"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1" fontAlgn="base" hangingPunct="1"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eaLnBrk="1" hangingPunct="1" lvl="0"/>
              <a:endParaRPr altLang="en-US" lang="ar-IQ"/>
            </a:p>
          </p:txBody>
        </p:sp>
        <p:sp>
          <p:nvSpPr>
            <p:cNvPr id="1048610" name="Freeform 14"/>
            <p:cNvSpPr/>
            <p:nvPr/>
          </p:nvSpPr>
          <p:spPr bwMode="hidden">
            <a:xfrm rot="0">
              <a:off x="0" y="4032"/>
              <a:ext cx="5760" cy="288"/>
            </a:xfrm>
            <a:custGeom>
              <a:avLst/>
              <a:ahLst/>
              <a:rect l="0" t="0" r="r" b="b"/>
              <a:pathLst>
                <a:path w="5740" h="288">
                  <a:moveTo>
                    <a:pt x="5740" y="288"/>
                  </a:moveTo>
                  <a:lnTo>
                    <a:pt x="0" y="288"/>
                  </a:lnTo>
                  <a:lnTo>
                    <a:pt x="0" y="0"/>
                  </a:lnTo>
                  <a:lnTo>
                    <a:pt x="5740" y="0"/>
                  </a:lnTo>
                  <a:lnTo>
                    <a:pt x="5740" y="288"/>
                  </a:lnTo>
                  <a:lnTo>
                    <a:pt x="5740" y="288"/>
                  </a:lnTo>
                </a:path>
              </a:pathLst>
            </a:custGeom>
            <a:gradFill rotWithShape="0">
              <a:gsLst>
                <a:gs pos="0">
                  <a:schemeClr val="lt1">
                    <a:alpha val="100000"/>
                  </a:schemeClr>
                </a:gs>
                <a:gs pos="100000">
                  <a:srgbClr val="471800">
                    <a:alpha val="100000"/>
                  </a:srgbClr>
                </a:gs>
              </a:gsLst>
              <a:lin ang="5400000" scaled="1"/>
            </a:gradFill>
            <a:ln>
              <a:noFill/>
            </a:ln>
          </p:spPr>
        </p:sp>
        <p:sp>
          <p:nvSpPr>
            <p:cNvPr id="1048611" name="Freeform 15"/>
            <p:cNvSpPr/>
            <p:nvPr/>
          </p:nvSpPr>
          <p:spPr bwMode="hidden">
            <a:xfrm rot="0">
              <a:off x="0" y="4032"/>
              <a:ext cx="5760" cy="336"/>
            </a:xfrm>
            <a:custGeom>
              <a:avLst/>
              <a:ahLst/>
              <a:rect l="0" t="0" r="r" b="b"/>
              <a:pathLst>
                <a:path w="5740" h="288">
                  <a:moveTo>
                    <a:pt x="5740" y="288"/>
                  </a:moveTo>
                  <a:lnTo>
                    <a:pt x="0" y="288"/>
                  </a:lnTo>
                  <a:lnTo>
                    <a:pt x="0" y="0"/>
                  </a:lnTo>
                  <a:lnTo>
                    <a:pt x="5740" y="0"/>
                  </a:lnTo>
                  <a:lnTo>
                    <a:pt x="5740" y="288"/>
                  </a:lnTo>
                  <a:lnTo>
                    <a:pt x="5740" y="288"/>
                  </a:lnTo>
                </a:path>
              </a:pathLst>
            </a:custGeom>
            <a:gradFill rotWithShape="0">
              <a:gsLst>
                <a:gs pos="0">
                  <a:schemeClr val="lt1">
                    <a:alpha val="100000"/>
                  </a:schemeClr>
                </a:gs>
                <a:gs pos="100000">
                  <a:srgbClr val="471800">
                    <a:alpha val="100000"/>
                  </a:srgbClr>
                </a:gs>
              </a:gsLst>
              <a:lin ang="5400000" scaled="1"/>
            </a:gradFill>
            <a:ln>
              <a:noFill/>
            </a:ln>
          </p:spPr>
        </p:sp>
        <p:sp>
          <p:nvSpPr>
            <p:cNvPr id="1048612" name="Freeform 16"/>
            <p:cNvSpPr/>
            <p:nvPr/>
          </p:nvSpPr>
          <p:spPr bwMode="hidden">
            <a:xfrm rot="0">
              <a:off x="0" y="0"/>
              <a:ext cx="5760" cy="288"/>
            </a:xfrm>
            <a:custGeom>
              <a:avLst/>
              <a:ahLst/>
              <a:rect l="0" t="0" r="r" b="b"/>
              <a:pathLst>
                <a:path w="5740" h="288">
                  <a:moveTo>
                    <a:pt x="5740" y="288"/>
                  </a:moveTo>
                  <a:lnTo>
                    <a:pt x="0" y="288"/>
                  </a:lnTo>
                  <a:lnTo>
                    <a:pt x="0" y="0"/>
                  </a:lnTo>
                  <a:lnTo>
                    <a:pt x="5740" y="0"/>
                  </a:lnTo>
                  <a:lnTo>
                    <a:pt x="5740" y="288"/>
                  </a:lnTo>
                  <a:lnTo>
                    <a:pt x="5740" y="288"/>
                  </a:lnTo>
                </a:path>
              </a:pathLst>
            </a:custGeom>
            <a:gradFill rotWithShape="0">
              <a:gsLst>
                <a:gs pos="0">
                  <a:srgbClr val="693502">
                    <a:alpha val="100000"/>
                  </a:srgbClr>
                </a:gs>
                <a:gs pos="100000">
                  <a:schemeClr val="dk2">
                    <a:alpha val="100000"/>
                  </a:schemeClr>
                </a:gs>
              </a:gsLst>
              <a:lin ang="5400000" scaled="1"/>
            </a:gradFill>
            <a:ln>
              <a:noFill/>
            </a:ln>
          </p:spPr>
        </p:sp>
        <p:sp>
          <p:nvSpPr>
            <p:cNvPr id="1048613" name="Freeform 17"/>
            <p:cNvSpPr/>
            <p:nvPr/>
          </p:nvSpPr>
          <p:spPr bwMode="hidden">
            <a:xfrm rot="0">
              <a:off x="509" y="229"/>
              <a:ext cx="3188" cy="2024"/>
            </a:xfrm>
            <a:custGeom>
              <a:avLst/>
              <a:ah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path>
              </a:pathLst>
            </a:custGeom>
            <a:gradFill rotWithShape="0">
              <a:gsLst>
                <a:gs pos="0">
                  <a:schemeClr val="dk2">
                    <a:alpha val="100000"/>
                  </a:schemeClr>
                </a:gs>
                <a:gs pos="100000">
                  <a:schemeClr val="lt1">
                    <a:alpha val="100000"/>
                  </a:schemeClr>
                </a:gs>
              </a:gsLst>
              <a:lin ang="2700000" scaled="1"/>
            </a:gradFill>
            <a:ln>
              <a:noFill/>
            </a:ln>
          </p:spPr>
        </p:sp>
        <p:sp>
          <p:nvSpPr>
            <p:cNvPr id="1048614" name="Freeform 18"/>
            <p:cNvSpPr/>
            <p:nvPr/>
          </p:nvSpPr>
          <p:spPr bwMode="hidden">
            <a:xfrm rot="0">
              <a:off x="1344" y="293"/>
              <a:ext cx="2144" cy="1787"/>
            </a:xfrm>
            <a:custGeom>
              <a:avLst/>
              <a:ah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path>
              </a:pathLst>
            </a:custGeom>
            <a:gradFill rotWithShape="0">
              <a:gsLst>
                <a:gs pos="0">
                  <a:schemeClr val="accent2">
                    <a:alpha val="100000"/>
                  </a:schemeClr>
                </a:gs>
                <a:gs pos="100000">
                  <a:schemeClr val="lt1">
                    <a:alpha val="100000"/>
                  </a:schemeClr>
                </a:gs>
              </a:gsLst>
              <a:lin ang="5400000" scaled="1"/>
            </a:gradFill>
            <a:ln>
              <a:noFill/>
            </a:ln>
          </p:spPr>
        </p:sp>
        <p:sp>
          <p:nvSpPr>
            <p:cNvPr id="1048615" name="Freeform 19"/>
            <p:cNvSpPr/>
            <p:nvPr/>
          </p:nvSpPr>
          <p:spPr bwMode="hidden">
            <a:xfrm rot="0">
              <a:off x="2932" y="1728"/>
              <a:ext cx="2828" cy="2366"/>
            </a:xfrm>
            <a:custGeom>
              <a:avLst/>
              <a:ah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path>
              </a:pathLst>
            </a:custGeom>
            <a:gradFill rotWithShape="0">
              <a:gsLst>
                <a:gs pos="0">
                  <a:schemeClr val="dk2">
                    <a:alpha val="100000"/>
                  </a:schemeClr>
                </a:gs>
                <a:gs pos="50000">
                  <a:schemeClr val="lt1">
                    <a:alpha val="100000"/>
                  </a:schemeClr>
                </a:gs>
                <a:gs pos="100000">
                  <a:schemeClr val="dk2">
                    <a:alpha val="100000"/>
                  </a:schemeClr>
                </a:gs>
              </a:gsLst>
              <a:lin ang="2700000" scaled="1"/>
            </a:gradFill>
            <a:ln>
              <a:noFill/>
            </a:ln>
          </p:spPr>
        </p:sp>
        <p:sp>
          <p:nvSpPr>
            <p:cNvPr id="1048616" name="Freeform 20"/>
            <p:cNvSpPr/>
            <p:nvPr/>
          </p:nvSpPr>
          <p:spPr bwMode="hidden">
            <a:xfrm rot="0">
              <a:off x="3160" y="1860"/>
              <a:ext cx="2162" cy="1934"/>
            </a:xfrm>
            <a:custGeom>
              <a:avLst/>
              <a:ah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path>
              </a:pathLst>
            </a:custGeom>
            <a:gradFill rotWithShape="0">
              <a:gsLst>
                <a:gs pos="0">
                  <a:schemeClr val="accent2">
                    <a:alpha val="100000"/>
                  </a:schemeClr>
                </a:gs>
                <a:gs pos="100000">
                  <a:schemeClr val="lt1">
                    <a:alpha val="100000"/>
                  </a:schemeClr>
                </a:gs>
              </a:gsLst>
              <a:lin ang="5400000" scaled="1"/>
            </a:gradFill>
            <a:ln>
              <a:noFill/>
            </a:ln>
          </p:spPr>
        </p:sp>
      </p:grpSp>
      <p:sp>
        <p:nvSpPr>
          <p:cNvPr id="1048619" name="Rectangle 23"/>
          <p:cNvSpPr/>
          <p:nvPr>
            <p:ph type="dt" sz="quarter" idx="2"/>
          </p:nvPr>
        </p:nvSpPr>
        <p:spPr>
          <a:xfrm rot="0">
            <a:off x="457200" y="6248400"/>
            <a:ext cx="2133600" cy="457200"/>
          </a:xfrm>
          <a:prstGeom prst="rect"/>
          <a:noFill/>
          <a:ln>
            <a:noFill/>
          </a:ln>
        </p:spPr>
        <p:txBody>
          <a:bodyPr anchor="t" bIns="45720" lIns="91440" rIns="91440" tIns="45720" vert="horz"/>
          <a:lstStyle>
            <a:lvl1pPr algn="r" eaLnBrk="1" fontAlgn="base" hangingPunct="1"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1" fontAlgn="base" hangingPunct="1"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1" fontAlgn="base" hangingPunct="1"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1" fontAlgn="base" hangingPunct="1"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1" fontAlgn="base" hangingPunct="1"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algn="l" eaLnBrk="1" hangingPunct="1" lvl="0" rtl="0"/>
            <a:endParaRPr altLang="en-US" sz="1400" lang="en-US">
              <a:effectLst>
                <a:outerShdw algn="tl" blurRad="38100" dir="2700000" dist="38100">
                  <a:srgbClr val="C0C0C0"/>
                </a:outerShdw>
              </a:effectLst>
            </a:endParaRPr>
          </a:p>
        </p:txBody>
      </p:sp>
      <p:sp>
        <p:nvSpPr>
          <p:cNvPr id="1048620" name="Rectangle 24"/>
          <p:cNvSpPr/>
          <p:nvPr>
            <p:ph type="ftr" sz="quarter" idx="3"/>
          </p:nvPr>
        </p:nvSpPr>
        <p:spPr>
          <a:xfrm rot="0">
            <a:off x="3124200" y="6248400"/>
            <a:ext cx="2895600" cy="457200"/>
          </a:xfrm>
          <a:prstGeom prst="rect"/>
          <a:noFill/>
          <a:ln>
            <a:noFill/>
          </a:ln>
        </p:spPr>
        <p:txBody>
          <a:bodyPr anchor="t" bIns="45720" lIns="91440" rIns="91440" tIns="45720" vert="horz"/>
          <a:lstStyle>
            <a:lvl1pPr algn="r" eaLnBrk="1" fontAlgn="base" hangingPunct="1"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1" fontAlgn="base" hangingPunct="1"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1" fontAlgn="base" hangingPunct="1"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1" fontAlgn="base" hangingPunct="1"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1" fontAlgn="base" hangingPunct="1"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algn="ctr" eaLnBrk="1" hangingPunct="1" lvl="0" rtl="0"/>
            <a:endParaRPr altLang="en-US" sz="1400" lang="en-US">
              <a:effectLst>
                <a:outerShdw algn="tl" blurRad="38100" dir="2700000" dist="38100">
                  <a:srgbClr val="C0C0C0"/>
                </a:outerShdw>
              </a:effectLst>
            </a:endParaRPr>
          </a:p>
        </p:txBody>
      </p:sp>
      <p:sp>
        <p:nvSpPr>
          <p:cNvPr id="1048621" name="Rectangle 25"/>
          <p:cNvSpPr/>
          <p:nvPr>
            <p:ph type="sldNum" sz="quarter" idx="4"/>
          </p:nvPr>
        </p:nvSpPr>
        <p:spPr>
          <a:xfrm rot="0">
            <a:off x="6553200" y="6248400"/>
            <a:ext cx="2133600" cy="457200"/>
          </a:xfrm>
          <a:prstGeom prst="rect"/>
          <a:noFill/>
          <a:ln>
            <a:noFill/>
          </a:ln>
        </p:spPr>
        <p:txBody>
          <a:bodyPr anchor="t" bIns="45720" lIns="91440" rIns="91440" tIns="45720" vert="horz"/>
          <a:lstStyle>
            <a:lvl1pPr algn="r" eaLnBrk="1" fontAlgn="base" hangingPunct="1"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1" fontAlgn="base" hangingPunct="1"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1" fontAlgn="base" hangingPunct="1"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1" fontAlgn="base" hangingPunct="1"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1" fontAlgn="base" hangingPunct="1"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eaLnBrk="1" hangingPunct="1" lvl="0" rtl="0"/>
            <a:fld id="{566ABCEB-ACFC-4714-9973-3DA970169C29}" type="slidenum">
              <a:rPr altLang="en-US" sz="1400" lang="ar-SA">
                <a:effectLst>
                  <a:outerShdw algn="tl" blurRad="38100" dir="2700000" dist="38100">
                    <a:srgbClr val="C0C0C0"/>
                  </a:outerShdw>
                </a:effectLst>
              </a:rPr>
              <a:pPr eaLnBrk="1" hangingPunct="1" lvl="0" rtl="0"/>
            </a:fld>
            <a:endParaRPr altLang="en-US" sz="1400" lang="ar-SA">
              <a:effectLst>
                <a:outerShdw algn="tl" blurRad="38100" dir="2700000" dist="38100">
                  <a:srgbClr val="C0C0C0"/>
                </a:outerShdw>
              </a:effectLst>
            </a:endParaRPr>
          </a:p>
        </p:txBody>
      </p:sp>
      <p:sp>
        <p:nvSpPr>
          <p:cNvPr id="1048623" name="Rectangle 22"/>
          <p:cNvSpPr>
            <a:spLocks noGrp="1" noChangeArrowheads="1"/>
          </p:cNvSpPr>
          <p:nvPr>
            <p:ph type="subTitle" sz="quarter" idx="1"/>
          </p:nvPr>
        </p:nvSpPr>
        <p:spPr>
          <a:xfrm>
            <a:off x="1371600" y="3886200"/>
            <a:ext cx="6400800" cy="1752600"/>
          </a:xfrm>
        </p:spPr>
        <p:txBody>
          <a:bodyPr/>
          <a:lstStyle>
            <a:lvl1pPr algn="ctr" indent="0" marL="0">
              <a:buFont typeface="Wingdings" pitchFamily="2" charset="2"/>
              <a:buNone/>
            </a:lvl1pPr>
          </a:lstStyle>
          <a:p>
            <a:r>
              <a:rPr lang="ar-SA"/>
              <a:t>انقر لتحرير نمط العنوان الثانوي الرئيسي</a:t>
            </a:r>
          </a:p>
        </p:txBody>
      </p:sp>
      <p:sp>
        <p:nvSpPr>
          <p:cNvPr id="1048622" name="Rectangle 21"/>
          <p:cNvSpPr>
            <a:spLocks noGrp="1" noChangeArrowheads="1"/>
          </p:cNvSpPr>
          <p:nvPr>
            <p:ph type="ctrTitle" sz="quarter"/>
          </p:nvPr>
        </p:nvSpPr>
        <p:spPr>
          <a:xfrm>
            <a:off x="685800" y="1828800"/>
            <a:ext cx="7772400" cy="1736725"/>
          </a:xfrm>
        </p:spPr>
        <p:txBody>
          <a:bodyPr/>
          <a:lstStyle>
            <a:lvl1pPr>
              <a:defRPr sz="5400"/>
            </a:lvl1pPr>
          </a:lstStyle>
          <a:p>
            <a:r>
              <a:rPr lang="ar-SA"/>
              <a:t>انقر لتحرير نمط العنوان الرئيسي</a:t>
            </a:r>
          </a:p>
        </p:txBody>
      </p:sp>
    </p:spTree>
  </p:cSld>
  <p:clrMapOvr>
    <a:masterClrMapping/>
  </p:clrMapOvr>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64" name=""/>
        <p:cNvGrpSpPr/>
        <p:nvPr/>
      </p:nvGrpSpPr>
      <p:grpSpPr>
        <a:xfrm>
          <a:off x="0" y="0"/>
          <a:ext cx="0" cy="0"/>
          <a:chOff x="0" y="0"/>
          <a:chExt cx="0" cy="0"/>
        </a:xfrm>
      </p:grpSpPr>
      <p:sp>
        <p:nvSpPr>
          <p:cNvPr id="1048687" name="Title 1"/>
          <p:cNvSpPr>
            <a:spLocks noGrp="1"/>
          </p:cNvSpPr>
          <p:nvPr>
            <p:ph type="title"/>
          </p:nvPr>
        </p:nvSpPr>
        <p:spPr/>
        <p:txBody>
          <a:bodyPr/>
          <a:p>
            <a:r>
              <a:rPr lang="en-US" smtClean="0"/>
              <a:t>Click to edit Master title style</a:t>
            </a:r>
            <a:endParaRPr lang="ar-IQ"/>
          </a:p>
        </p:txBody>
      </p:sp>
      <p:sp>
        <p:nvSpPr>
          <p:cNvPr id="1048688" name="Vertical Text Placeholder 2"/>
          <p:cNvSpPr>
            <a:spLocks noGrp="1"/>
          </p:cNvSpPr>
          <p:nvPr>
            <p:ph type="body" orient="vert" idx="1"/>
          </p:nvPr>
        </p:nvSpPr>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1048596" name="Rectangle 23"/>
          <p:cNvSpPr/>
          <p:nvPr>
            <p:ph type="dt" sz="half" idx="2"/>
          </p:nvPr>
        </p:nvSpPr>
        <p:spPr>
          <a:xfrm rot="0">
            <a:off x="457200" y="6248400"/>
            <a:ext cx="2133600" cy="457200"/>
          </a:xfrm>
          <a:prstGeom prst="rect"/>
          <a:noFill/>
          <a:ln>
            <a:noFill/>
          </a:ln>
        </p:spPr>
        <p:txBody>
          <a:bodyPr anchor="t" bIns="45720" lIns="91440" rIns="91440" tIns="45720" vert="horz"/>
          <a:lstStyle>
            <a:lvl1pPr algn="r" eaLnBrk="1" fontAlgn="base" hangingPunct="1"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1" fontAlgn="base" hangingPunct="1"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1" fontAlgn="base" hangingPunct="1"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1" fontAlgn="base" hangingPunct="1"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1" fontAlgn="base" hangingPunct="1"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algn="l" eaLnBrk="1" hangingPunct="1" lvl="0" rtl="0"/>
            <a:endParaRPr altLang="en-US" sz="1400" lang="en-US">
              <a:effectLst>
                <a:outerShdw algn="tl" blurRad="38100" dir="2700000" dist="38100">
                  <a:srgbClr val="C0C0C0"/>
                </a:outerShdw>
              </a:effectLst>
            </a:endParaRPr>
          </a:p>
        </p:txBody>
      </p:sp>
      <p:sp>
        <p:nvSpPr>
          <p:cNvPr id="1048598" name="Rectangle 25"/>
          <p:cNvSpPr/>
          <p:nvPr>
            <p:ph type="sldNum" sz="quarter" idx="4"/>
          </p:nvPr>
        </p:nvSpPr>
        <p:spPr>
          <a:xfrm rot="0">
            <a:off x="6553200" y="6248400"/>
            <a:ext cx="2133600" cy="457200"/>
          </a:xfrm>
          <a:prstGeom prst="rect"/>
          <a:noFill/>
          <a:ln>
            <a:noFill/>
          </a:ln>
        </p:spPr>
        <p:txBody>
          <a:bodyPr anchor="t" bIns="45720" lIns="91440" rIns="91440" tIns="45720" vert="horz"/>
          <a:lstStyle>
            <a:lvl1pPr algn="r" eaLnBrk="1" fontAlgn="base" hangingPunct="1"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1" fontAlgn="base" hangingPunct="1"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1" fontAlgn="base" hangingPunct="1"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1" fontAlgn="base" hangingPunct="1"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1" fontAlgn="base" hangingPunct="1"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eaLnBrk="1" hangingPunct="1" lvl="0" rtl="0"/>
            <a:fld id="{566ABCEB-ACFC-4714-9973-3DA970169C29}" type="slidenum">
              <a:rPr altLang="en-US" sz="1400" lang="ar-SA">
                <a:effectLst>
                  <a:outerShdw algn="tl" blurRad="38100" dir="2700000" dist="38100">
                    <a:srgbClr val="C0C0C0"/>
                  </a:outerShdw>
                </a:effectLst>
              </a:rPr>
              <a:pPr eaLnBrk="1" hangingPunct="1" lvl="0" rtl="0"/>
            </a:fld>
            <a:endParaRPr altLang="en-US" sz="1400" lang="ar-SA">
              <a:effectLst>
                <a:outerShdw algn="tl" blurRad="38100" dir="2700000" dist="38100">
                  <a:srgbClr val="C0C0C0"/>
                </a:outerShdw>
              </a:effectLst>
            </a:endParaRPr>
          </a:p>
        </p:txBody>
      </p:sp>
      <p:sp>
        <p:nvSpPr>
          <p:cNvPr id="1048597" name="Rectangle 24"/>
          <p:cNvSpPr/>
          <p:nvPr>
            <p:ph type="ftr" sz="quarter" idx="3"/>
          </p:nvPr>
        </p:nvSpPr>
        <p:spPr>
          <a:xfrm rot="0">
            <a:off x="3124200" y="6248400"/>
            <a:ext cx="2895600" cy="457200"/>
          </a:xfrm>
          <a:prstGeom prst="rect"/>
          <a:noFill/>
          <a:ln>
            <a:noFill/>
          </a:ln>
        </p:spPr>
        <p:txBody>
          <a:bodyPr anchor="t" bIns="45720" lIns="91440" rIns="91440" tIns="45720" vert="horz"/>
          <a:lstStyle>
            <a:lvl1pPr algn="r" eaLnBrk="1" fontAlgn="base" hangingPunct="1"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1" fontAlgn="base" hangingPunct="1"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1" fontAlgn="base" hangingPunct="1"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1" fontAlgn="base" hangingPunct="1"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1" fontAlgn="base" hangingPunct="1"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algn="ctr" eaLnBrk="1" hangingPunct="1" lvl="0" rtl="0"/>
            <a:endParaRPr altLang="en-US" sz="1400" lang="en-US">
              <a:effectLst>
                <a:outerShdw algn="tl" blurRad="38100" dir="2700000" dist="38100">
                  <a:srgbClr val="C0C0C0"/>
                </a:outerShdw>
              </a:effectLst>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65" name=""/>
        <p:cNvGrpSpPr/>
        <p:nvPr/>
      </p:nvGrpSpPr>
      <p:grpSpPr>
        <a:xfrm>
          <a:off x="0" y="0"/>
          <a:ext cx="0" cy="0"/>
          <a:chOff x="0" y="0"/>
          <a:chExt cx="0" cy="0"/>
        </a:xfrm>
      </p:grpSpPr>
      <p:sp>
        <p:nvSpPr>
          <p:cNvPr id="1048689" name="Vertical Title 1"/>
          <p:cNvSpPr>
            <a:spLocks noGrp="1"/>
          </p:cNvSpPr>
          <p:nvPr>
            <p:ph type="title" orient="vert"/>
          </p:nvPr>
        </p:nvSpPr>
        <p:spPr>
          <a:xfrm>
            <a:off x="6629400" y="277813"/>
            <a:ext cx="2057400" cy="5853112"/>
          </a:xfrm>
        </p:spPr>
        <p:txBody>
          <a:bodyPr vert="eaVert"/>
          <a:p>
            <a:r>
              <a:rPr lang="en-US" smtClean="0"/>
              <a:t>Click to edit Master title style</a:t>
            </a:r>
            <a:endParaRPr lang="ar-IQ"/>
          </a:p>
        </p:txBody>
      </p:sp>
      <p:sp>
        <p:nvSpPr>
          <p:cNvPr id="1048690" name="Vertical Text Placeholder 2"/>
          <p:cNvSpPr>
            <a:spLocks noGrp="1"/>
          </p:cNvSpPr>
          <p:nvPr>
            <p:ph type="body" orient="vert" idx="1"/>
          </p:nvPr>
        </p:nvSpPr>
        <p:spPr>
          <a:xfrm>
            <a:off x="457200" y="277813"/>
            <a:ext cx="6019800" cy="5853112"/>
          </a:xfrm>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1048596" name="Rectangle 23"/>
          <p:cNvSpPr/>
          <p:nvPr>
            <p:ph type="dt" sz="half" idx="2"/>
          </p:nvPr>
        </p:nvSpPr>
        <p:spPr>
          <a:xfrm rot="0">
            <a:off x="457200" y="6248400"/>
            <a:ext cx="2133600" cy="457200"/>
          </a:xfrm>
          <a:prstGeom prst="rect"/>
          <a:noFill/>
          <a:ln>
            <a:noFill/>
          </a:ln>
        </p:spPr>
        <p:txBody>
          <a:bodyPr anchor="t" bIns="45720" lIns="91440" rIns="91440" tIns="45720" vert="horz"/>
          <a:lstStyle>
            <a:lvl1pPr algn="r" eaLnBrk="1" fontAlgn="base" hangingPunct="1"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1" fontAlgn="base" hangingPunct="1"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1" fontAlgn="base" hangingPunct="1"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1" fontAlgn="base" hangingPunct="1"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1" fontAlgn="base" hangingPunct="1"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algn="l" eaLnBrk="1" hangingPunct="1" lvl="0" rtl="0"/>
            <a:endParaRPr altLang="en-US" sz="1400" lang="en-US">
              <a:effectLst>
                <a:outerShdw algn="tl" blurRad="38100" dir="2700000" dist="38100">
                  <a:srgbClr val="C0C0C0"/>
                </a:outerShdw>
              </a:effectLst>
            </a:endParaRPr>
          </a:p>
        </p:txBody>
      </p:sp>
      <p:sp>
        <p:nvSpPr>
          <p:cNvPr id="1048598" name="Rectangle 25"/>
          <p:cNvSpPr/>
          <p:nvPr>
            <p:ph type="sldNum" sz="quarter" idx="4"/>
          </p:nvPr>
        </p:nvSpPr>
        <p:spPr>
          <a:xfrm rot="0">
            <a:off x="6553200" y="6248400"/>
            <a:ext cx="2133600" cy="457200"/>
          </a:xfrm>
          <a:prstGeom prst="rect"/>
          <a:noFill/>
          <a:ln>
            <a:noFill/>
          </a:ln>
        </p:spPr>
        <p:txBody>
          <a:bodyPr anchor="t" bIns="45720" lIns="91440" rIns="91440" tIns="45720" vert="horz"/>
          <a:lstStyle>
            <a:lvl1pPr algn="r" eaLnBrk="1" fontAlgn="base" hangingPunct="1"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1" fontAlgn="base" hangingPunct="1"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1" fontAlgn="base" hangingPunct="1"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1" fontAlgn="base" hangingPunct="1"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1" fontAlgn="base" hangingPunct="1"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eaLnBrk="1" hangingPunct="1" lvl="0" rtl="0"/>
            <a:fld id="{566ABCEB-ACFC-4714-9973-3DA970169C29}" type="slidenum">
              <a:rPr altLang="en-US" sz="1400" lang="ar-SA">
                <a:effectLst>
                  <a:outerShdw algn="tl" blurRad="38100" dir="2700000" dist="38100">
                    <a:srgbClr val="C0C0C0"/>
                  </a:outerShdw>
                </a:effectLst>
              </a:rPr>
              <a:pPr eaLnBrk="1" hangingPunct="1" lvl="0" rtl="0"/>
            </a:fld>
            <a:endParaRPr altLang="en-US" sz="1400" lang="ar-SA">
              <a:effectLst>
                <a:outerShdw algn="tl" blurRad="38100" dir="2700000" dist="38100">
                  <a:srgbClr val="C0C0C0"/>
                </a:outerShdw>
              </a:effectLst>
            </a:endParaRPr>
          </a:p>
        </p:txBody>
      </p:sp>
      <p:sp>
        <p:nvSpPr>
          <p:cNvPr id="1048597" name="Rectangle 24"/>
          <p:cNvSpPr/>
          <p:nvPr>
            <p:ph type="ftr" sz="quarter" idx="3"/>
          </p:nvPr>
        </p:nvSpPr>
        <p:spPr>
          <a:xfrm rot="0">
            <a:off x="3124200" y="6248400"/>
            <a:ext cx="2895600" cy="457200"/>
          </a:xfrm>
          <a:prstGeom prst="rect"/>
          <a:noFill/>
          <a:ln>
            <a:noFill/>
          </a:ln>
        </p:spPr>
        <p:txBody>
          <a:bodyPr anchor="t" bIns="45720" lIns="91440" rIns="91440" tIns="45720" vert="horz"/>
          <a:lstStyle>
            <a:lvl1pPr algn="r" eaLnBrk="1" fontAlgn="base" hangingPunct="1"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1" fontAlgn="base" hangingPunct="1"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1" fontAlgn="base" hangingPunct="1"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1" fontAlgn="base" hangingPunct="1"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1" fontAlgn="base" hangingPunct="1"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algn="ctr" eaLnBrk="1" hangingPunct="1" lvl="0" rtl="0"/>
            <a:endParaRPr altLang="en-US" sz="1400" lang="en-US">
              <a:effectLst>
                <a:outerShdw algn="tl" blurRad="38100" dir="2700000" dist="38100">
                  <a:srgbClr val="C0C0C0"/>
                </a:outerShdw>
              </a:effectLst>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38" name=""/>
        <p:cNvGrpSpPr/>
        <p:nvPr/>
      </p:nvGrpSpPr>
      <p:grpSpPr>
        <a:xfrm>
          <a:off x="0" y="0"/>
          <a:ext cx="0" cy="0"/>
          <a:chOff x="0" y="0"/>
          <a:chExt cx="0" cy="0"/>
        </a:xfrm>
      </p:grpSpPr>
      <p:sp>
        <p:nvSpPr>
          <p:cNvPr id="1048628" name="Title 1"/>
          <p:cNvSpPr>
            <a:spLocks noGrp="1"/>
          </p:cNvSpPr>
          <p:nvPr>
            <p:ph type="title"/>
          </p:nvPr>
        </p:nvSpPr>
        <p:spPr/>
        <p:txBody>
          <a:bodyPr/>
          <a:p>
            <a:r>
              <a:rPr lang="en-US" smtClean="0"/>
              <a:t>Click to edit Master title style</a:t>
            </a:r>
            <a:endParaRPr lang="ar-IQ"/>
          </a:p>
        </p:txBody>
      </p:sp>
      <p:sp>
        <p:nvSpPr>
          <p:cNvPr id="1048629" name="Content Placeholder 2"/>
          <p:cNvSpPr>
            <a:spLocks noGrp="1"/>
          </p:cNvSpPr>
          <p:nvPr>
            <p:ph idx="1"/>
          </p:nvPr>
        </p:nvSpPr>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1048596" name="Rectangle 23"/>
          <p:cNvSpPr/>
          <p:nvPr>
            <p:ph type="dt" sz="half" idx="2"/>
          </p:nvPr>
        </p:nvSpPr>
        <p:spPr>
          <a:xfrm rot="0">
            <a:off x="457200" y="6248400"/>
            <a:ext cx="2133600" cy="457200"/>
          </a:xfrm>
          <a:prstGeom prst="rect"/>
          <a:noFill/>
          <a:ln>
            <a:noFill/>
          </a:ln>
        </p:spPr>
        <p:txBody>
          <a:bodyPr anchor="t" bIns="45720" lIns="91440" rIns="91440" tIns="45720" vert="horz"/>
          <a:lstStyle>
            <a:lvl1pPr algn="r" eaLnBrk="1" fontAlgn="base" hangingPunct="1"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1" fontAlgn="base" hangingPunct="1"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1" fontAlgn="base" hangingPunct="1"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1" fontAlgn="base" hangingPunct="1"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1" fontAlgn="base" hangingPunct="1"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algn="l" eaLnBrk="1" hangingPunct="1" lvl="0" rtl="0"/>
            <a:endParaRPr altLang="en-US" sz="1400" lang="en-US">
              <a:effectLst>
                <a:outerShdw algn="tl" blurRad="38100" dir="2700000" dist="38100">
                  <a:srgbClr val="C0C0C0"/>
                </a:outerShdw>
              </a:effectLst>
            </a:endParaRPr>
          </a:p>
        </p:txBody>
      </p:sp>
      <p:sp>
        <p:nvSpPr>
          <p:cNvPr id="1048598" name="Rectangle 25"/>
          <p:cNvSpPr/>
          <p:nvPr>
            <p:ph type="sldNum" sz="quarter" idx="4"/>
          </p:nvPr>
        </p:nvSpPr>
        <p:spPr>
          <a:xfrm rot="0">
            <a:off x="6553200" y="6248400"/>
            <a:ext cx="2133600" cy="457200"/>
          </a:xfrm>
          <a:prstGeom prst="rect"/>
          <a:noFill/>
          <a:ln>
            <a:noFill/>
          </a:ln>
        </p:spPr>
        <p:txBody>
          <a:bodyPr anchor="t" bIns="45720" lIns="91440" rIns="91440" tIns="45720" vert="horz"/>
          <a:lstStyle>
            <a:lvl1pPr algn="r" eaLnBrk="1" fontAlgn="base" hangingPunct="1"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1" fontAlgn="base" hangingPunct="1"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1" fontAlgn="base" hangingPunct="1"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1" fontAlgn="base" hangingPunct="1"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1" fontAlgn="base" hangingPunct="1"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eaLnBrk="1" hangingPunct="1" lvl="0" rtl="0"/>
            <a:fld id="{566ABCEB-ACFC-4714-9973-3DA970169C29}" type="slidenum">
              <a:rPr altLang="en-US" sz="1400" lang="ar-SA">
                <a:effectLst>
                  <a:outerShdw algn="tl" blurRad="38100" dir="2700000" dist="38100">
                    <a:srgbClr val="C0C0C0"/>
                  </a:outerShdw>
                </a:effectLst>
              </a:rPr>
              <a:pPr eaLnBrk="1" hangingPunct="1" lvl="0" rtl="0"/>
            </a:fld>
            <a:endParaRPr altLang="en-US" sz="1400" lang="ar-SA">
              <a:effectLst>
                <a:outerShdw algn="tl" blurRad="38100" dir="2700000" dist="38100">
                  <a:srgbClr val="C0C0C0"/>
                </a:outerShdw>
              </a:effectLst>
            </a:endParaRPr>
          </a:p>
        </p:txBody>
      </p:sp>
      <p:sp>
        <p:nvSpPr>
          <p:cNvPr id="1048597" name="Rectangle 24"/>
          <p:cNvSpPr/>
          <p:nvPr>
            <p:ph type="ftr" sz="quarter" idx="3"/>
          </p:nvPr>
        </p:nvSpPr>
        <p:spPr>
          <a:xfrm rot="0">
            <a:off x="3124200" y="6248400"/>
            <a:ext cx="2895600" cy="457200"/>
          </a:xfrm>
          <a:prstGeom prst="rect"/>
          <a:noFill/>
          <a:ln>
            <a:noFill/>
          </a:ln>
        </p:spPr>
        <p:txBody>
          <a:bodyPr anchor="t" bIns="45720" lIns="91440" rIns="91440" tIns="45720" vert="horz"/>
          <a:lstStyle>
            <a:lvl1pPr algn="r" eaLnBrk="1" fontAlgn="base" hangingPunct="1"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1" fontAlgn="base" hangingPunct="1"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1" fontAlgn="base" hangingPunct="1"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1" fontAlgn="base" hangingPunct="1"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1" fontAlgn="base" hangingPunct="1"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algn="ctr" eaLnBrk="1" hangingPunct="1" lvl="0" rtl="0"/>
            <a:endParaRPr altLang="en-US" sz="1400" lang="en-US">
              <a:effectLst>
                <a:outerShdw algn="tl" blurRad="38100" dir="2700000" dist="38100">
                  <a:srgbClr val="C0C0C0"/>
                </a:outerShdw>
              </a:effectLst>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59" name=""/>
        <p:cNvGrpSpPr/>
        <p:nvPr/>
      </p:nvGrpSpPr>
      <p:grpSpPr>
        <a:xfrm>
          <a:off x="0" y="0"/>
          <a:ext cx="0" cy="0"/>
          <a:chOff x="0" y="0"/>
          <a:chExt cx="0" cy="0"/>
        </a:xfrm>
      </p:grpSpPr>
      <p:sp>
        <p:nvSpPr>
          <p:cNvPr id="1048671" name="Title 1"/>
          <p:cNvSpPr>
            <a:spLocks noGrp="1"/>
          </p:cNvSpPr>
          <p:nvPr>
            <p:ph type="title"/>
          </p:nvPr>
        </p:nvSpPr>
        <p:spPr>
          <a:xfrm>
            <a:off x="722313" y="4406900"/>
            <a:ext cx="7772400" cy="1362075"/>
          </a:xfrm>
        </p:spPr>
        <p:txBody>
          <a:bodyPr anchor="t"/>
          <a:lstStyle>
            <a:lvl1pPr algn="r">
              <a:defRPr b="1" cap="all" sz="4000"/>
            </a:lvl1pPr>
          </a:lstStyle>
          <a:p>
            <a:r>
              <a:rPr lang="en-US" smtClean="0"/>
              <a:t>Click to edit Master title style</a:t>
            </a:r>
            <a:endParaRPr lang="ar-IQ"/>
          </a:p>
        </p:txBody>
      </p:sp>
      <p:sp>
        <p:nvSpPr>
          <p:cNvPr id="1048672" name="Text Placeholder 2"/>
          <p:cNvSpPr>
            <a:spLocks noGrp="1"/>
          </p:cNvSpPr>
          <p:nvPr>
            <p:ph type="body" idx="1"/>
          </p:nvPr>
        </p:nvSpPr>
        <p:spPr>
          <a:xfrm>
            <a:off x="722313" y="2906713"/>
            <a:ext cx="7772400" cy="1500187"/>
          </a:xfrm>
        </p:spPr>
        <p:txBody>
          <a:bodyPr anchor="b"/>
          <a:lstStyle>
            <a:lvl1pPr indent="0" marL="0">
              <a:buNone/>
              <a:defRPr sz="2000"/>
            </a:lvl1pPr>
            <a:lvl2pPr indent="0" marL="457200">
              <a:buNone/>
              <a:defRPr sz="1800"/>
            </a:lvl2pPr>
            <a:lvl3pPr indent="0" marL="914400">
              <a:buNone/>
              <a:defRPr sz="1600"/>
            </a:lvl3pPr>
            <a:lvl4pPr indent="0" marL="1371600">
              <a:buNone/>
              <a:defRPr sz="1400"/>
            </a:lvl4pPr>
            <a:lvl5pPr indent="0" marL="1828800">
              <a:buNone/>
              <a:defRPr sz="1400"/>
            </a:lvl5pPr>
            <a:lvl6pPr indent="0" marL="2286000">
              <a:buNone/>
              <a:defRPr sz="1400"/>
            </a:lvl6pPr>
            <a:lvl7pPr indent="0" marL="2743200">
              <a:buNone/>
              <a:defRPr sz="1400"/>
            </a:lvl7pPr>
            <a:lvl8pPr indent="0" marL="3200400">
              <a:buNone/>
              <a:defRPr sz="1400"/>
            </a:lvl8pPr>
            <a:lvl9pPr indent="0" marL="3657600">
              <a:buNone/>
              <a:defRPr sz="1400"/>
            </a:lvl9pPr>
          </a:lstStyle>
          <a:p>
            <a:pPr lvl="0"/>
            <a:r>
              <a:rPr lang="en-US" smtClean="0"/>
              <a:t>Click to edit Master text styles</a:t>
            </a:r>
          </a:p>
        </p:txBody>
      </p:sp>
      <p:sp>
        <p:nvSpPr>
          <p:cNvPr id="1048596" name="Rectangle 23"/>
          <p:cNvSpPr/>
          <p:nvPr>
            <p:ph type="dt" sz="half" idx="2"/>
          </p:nvPr>
        </p:nvSpPr>
        <p:spPr>
          <a:xfrm rot="0">
            <a:off x="457200" y="6248400"/>
            <a:ext cx="2133600" cy="457200"/>
          </a:xfrm>
          <a:prstGeom prst="rect"/>
          <a:noFill/>
          <a:ln>
            <a:noFill/>
          </a:ln>
        </p:spPr>
        <p:txBody>
          <a:bodyPr anchor="t" bIns="45720" lIns="91440" rIns="91440" tIns="45720" vert="horz"/>
          <a:lstStyle>
            <a:lvl1pPr algn="r" eaLnBrk="1" fontAlgn="base" hangingPunct="1"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1" fontAlgn="base" hangingPunct="1"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1" fontAlgn="base" hangingPunct="1"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1" fontAlgn="base" hangingPunct="1"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1" fontAlgn="base" hangingPunct="1"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algn="l" eaLnBrk="1" hangingPunct="1" lvl="0" rtl="0"/>
            <a:endParaRPr altLang="en-US" sz="1400" lang="en-US">
              <a:effectLst>
                <a:outerShdw algn="tl" blurRad="38100" dir="2700000" dist="38100">
                  <a:srgbClr val="C0C0C0"/>
                </a:outerShdw>
              </a:effectLst>
            </a:endParaRPr>
          </a:p>
        </p:txBody>
      </p:sp>
      <p:sp>
        <p:nvSpPr>
          <p:cNvPr id="1048598" name="Rectangle 25"/>
          <p:cNvSpPr/>
          <p:nvPr>
            <p:ph type="sldNum" sz="quarter" idx="4"/>
          </p:nvPr>
        </p:nvSpPr>
        <p:spPr>
          <a:xfrm rot="0">
            <a:off x="6553200" y="6248400"/>
            <a:ext cx="2133600" cy="457200"/>
          </a:xfrm>
          <a:prstGeom prst="rect"/>
          <a:noFill/>
          <a:ln>
            <a:noFill/>
          </a:ln>
        </p:spPr>
        <p:txBody>
          <a:bodyPr anchor="t" bIns="45720" lIns="91440" rIns="91440" tIns="45720" vert="horz"/>
          <a:lstStyle>
            <a:lvl1pPr algn="r" eaLnBrk="1" fontAlgn="base" hangingPunct="1"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1" fontAlgn="base" hangingPunct="1"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1" fontAlgn="base" hangingPunct="1"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1" fontAlgn="base" hangingPunct="1"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1" fontAlgn="base" hangingPunct="1"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eaLnBrk="1" hangingPunct="1" lvl="0" rtl="0"/>
            <a:fld id="{566ABCEB-ACFC-4714-9973-3DA970169C29}" type="slidenum">
              <a:rPr altLang="en-US" sz="1400" lang="ar-SA">
                <a:effectLst>
                  <a:outerShdw algn="tl" blurRad="38100" dir="2700000" dist="38100">
                    <a:srgbClr val="C0C0C0"/>
                  </a:outerShdw>
                </a:effectLst>
              </a:rPr>
              <a:pPr eaLnBrk="1" hangingPunct="1" lvl="0" rtl="0"/>
            </a:fld>
            <a:endParaRPr altLang="en-US" sz="1400" lang="ar-SA">
              <a:effectLst>
                <a:outerShdw algn="tl" blurRad="38100" dir="2700000" dist="38100">
                  <a:srgbClr val="C0C0C0"/>
                </a:outerShdw>
              </a:effectLst>
            </a:endParaRPr>
          </a:p>
        </p:txBody>
      </p:sp>
      <p:sp>
        <p:nvSpPr>
          <p:cNvPr id="1048597" name="Rectangle 24"/>
          <p:cNvSpPr/>
          <p:nvPr>
            <p:ph type="ftr" sz="quarter" idx="3"/>
          </p:nvPr>
        </p:nvSpPr>
        <p:spPr>
          <a:xfrm rot="0">
            <a:off x="3124200" y="6248400"/>
            <a:ext cx="2895600" cy="457200"/>
          </a:xfrm>
          <a:prstGeom prst="rect"/>
          <a:noFill/>
          <a:ln>
            <a:noFill/>
          </a:ln>
        </p:spPr>
        <p:txBody>
          <a:bodyPr anchor="t" bIns="45720" lIns="91440" rIns="91440" tIns="45720" vert="horz"/>
          <a:lstStyle>
            <a:lvl1pPr algn="r" eaLnBrk="1" fontAlgn="base" hangingPunct="1"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1" fontAlgn="base" hangingPunct="1"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1" fontAlgn="base" hangingPunct="1"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1" fontAlgn="base" hangingPunct="1"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1" fontAlgn="base" hangingPunct="1"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algn="ctr" eaLnBrk="1" hangingPunct="1" lvl="0" rtl="0"/>
            <a:endParaRPr altLang="en-US" sz="1400" lang="en-US">
              <a:effectLst>
                <a:outerShdw algn="tl" blurRad="38100" dir="2700000" dist="38100">
                  <a:srgbClr val="C0C0C0"/>
                </a:outerShdw>
              </a:effectLst>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60" name=""/>
        <p:cNvGrpSpPr/>
        <p:nvPr/>
      </p:nvGrpSpPr>
      <p:grpSpPr>
        <a:xfrm>
          <a:off x="0" y="0"/>
          <a:ext cx="0" cy="0"/>
          <a:chOff x="0" y="0"/>
          <a:chExt cx="0" cy="0"/>
        </a:xfrm>
      </p:grpSpPr>
      <p:sp>
        <p:nvSpPr>
          <p:cNvPr id="1048673" name="Title 1"/>
          <p:cNvSpPr>
            <a:spLocks noGrp="1"/>
          </p:cNvSpPr>
          <p:nvPr>
            <p:ph type="title"/>
          </p:nvPr>
        </p:nvSpPr>
        <p:spPr/>
        <p:txBody>
          <a:bodyPr/>
          <a:p>
            <a:r>
              <a:rPr lang="en-US" smtClean="0"/>
              <a:t>Click to edit Master title style</a:t>
            </a:r>
            <a:endParaRPr lang="ar-IQ"/>
          </a:p>
        </p:txBody>
      </p:sp>
      <p:sp>
        <p:nvSpPr>
          <p:cNvPr id="1048674"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1048675"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1048596" name="Rectangle 23"/>
          <p:cNvSpPr/>
          <p:nvPr>
            <p:ph type="dt" sz="half" idx="2"/>
          </p:nvPr>
        </p:nvSpPr>
        <p:spPr>
          <a:xfrm rot="0">
            <a:off x="457200" y="6248400"/>
            <a:ext cx="2133600" cy="457200"/>
          </a:xfrm>
          <a:prstGeom prst="rect"/>
          <a:noFill/>
          <a:ln>
            <a:noFill/>
          </a:ln>
        </p:spPr>
        <p:txBody>
          <a:bodyPr anchor="t" bIns="45720" lIns="91440" rIns="91440" tIns="45720" vert="horz"/>
          <a:lstStyle>
            <a:lvl1pPr algn="r" eaLnBrk="1" fontAlgn="base" hangingPunct="1"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1" fontAlgn="base" hangingPunct="1"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1" fontAlgn="base" hangingPunct="1"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1" fontAlgn="base" hangingPunct="1"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1" fontAlgn="base" hangingPunct="1"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algn="l" eaLnBrk="1" hangingPunct="1" lvl="0" rtl="0"/>
            <a:endParaRPr altLang="en-US" sz="1400" lang="en-US">
              <a:effectLst>
                <a:outerShdw algn="tl" blurRad="38100" dir="2700000" dist="38100">
                  <a:srgbClr val="C0C0C0"/>
                </a:outerShdw>
              </a:effectLst>
            </a:endParaRPr>
          </a:p>
        </p:txBody>
      </p:sp>
      <p:sp>
        <p:nvSpPr>
          <p:cNvPr id="1048598" name="Rectangle 25"/>
          <p:cNvSpPr/>
          <p:nvPr>
            <p:ph type="sldNum" sz="quarter" idx="4"/>
          </p:nvPr>
        </p:nvSpPr>
        <p:spPr>
          <a:xfrm rot="0">
            <a:off x="6553200" y="6248400"/>
            <a:ext cx="2133600" cy="457200"/>
          </a:xfrm>
          <a:prstGeom prst="rect"/>
          <a:noFill/>
          <a:ln>
            <a:noFill/>
          </a:ln>
        </p:spPr>
        <p:txBody>
          <a:bodyPr anchor="t" bIns="45720" lIns="91440" rIns="91440" tIns="45720" vert="horz"/>
          <a:lstStyle>
            <a:lvl1pPr algn="r" eaLnBrk="1" fontAlgn="base" hangingPunct="1"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1" fontAlgn="base" hangingPunct="1"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1" fontAlgn="base" hangingPunct="1"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1" fontAlgn="base" hangingPunct="1"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1" fontAlgn="base" hangingPunct="1"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eaLnBrk="1" hangingPunct="1" lvl="0" rtl="0"/>
            <a:fld id="{566ABCEB-ACFC-4714-9973-3DA970169C29}" type="slidenum">
              <a:rPr altLang="en-US" sz="1400" lang="ar-SA">
                <a:effectLst>
                  <a:outerShdw algn="tl" blurRad="38100" dir="2700000" dist="38100">
                    <a:srgbClr val="C0C0C0"/>
                  </a:outerShdw>
                </a:effectLst>
              </a:rPr>
              <a:pPr eaLnBrk="1" hangingPunct="1" lvl="0" rtl="0"/>
            </a:fld>
            <a:endParaRPr altLang="en-US" sz="1400" lang="ar-SA">
              <a:effectLst>
                <a:outerShdw algn="tl" blurRad="38100" dir="2700000" dist="38100">
                  <a:srgbClr val="C0C0C0"/>
                </a:outerShdw>
              </a:effectLst>
            </a:endParaRPr>
          </a:p>
        </p:txBody>
      </p:sp>
      <p:sp>
        <p:nvSpPr>
          <p:cNvPr id="1048597" name="Rectangle 24"/>
          <p:cNvSpPr/>
          <p:nvPr>
            <p:ph type="ftr" sz="quarter" idx="3"/>
          </p:nvPr>
        </p:nvSpPr>
        <p:spPr>
          <a:xfrm rot="0">
            <a:off x="3124200" y="6248400"/>
            <a:ext cx="2895600" cy="457200"/>
          </a:xfrm>
          <a:prstGeom prst="rect"/>
          <a:noFill/>
          <a:ln>
            <a:noFill/>
          </a:ln>
        </p:spPr>
        <p:txBody>
          <a:bodyPr anchor="t" bIns="45720" lIns="91440" rIns="91440" tIns="45720" vert="horz"/>
          <a:lstStyle>
            <a:lvl1pPr algn="r" eaLnBrk="1" fontAlgn="base" hangingPunct="1"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1" fontAlgn="base" hangingPunct="1"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1" fontAlgn="base" hangingPunct="1"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1" fontAlgn="base" hangingPunct="1"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1" fontAlgn="base" hangingPunct="1"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algn="ctr" eaLnBrk="1" hangingPunct="1" lvl="0" rtl="0"/>
            <a:endParaRPr altLang="en-US" sz="1400" lang="en-US">
              <a:effectLst>
                <a:outerShdw algn="tl" blurRad="38100" dir="2700000" dist="38100">
                  <a:srgbClr val="C0C0C0"/>
                </a:outerShdw>
              </a:effectLst>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61" name=""/>
        <p:cNvGrpSpPr/>
        <p:nvPr/>
      </p:nvGrpSpPr>
      <p:grpSpPr>
        <a:xfrm>
          <a:off x="0" y="0"/>
          <a:ext cx="0" cy="0"/>
          <a:chOff x="0" y="0"/>
          <a:chExt cx="0" cy="0"/>
        </a:xfrm>
      </p:grpSpPr>
      <p:sp>
        <p:nvSpPr>
          <p:cNvPr id="1048676" name="Title 1"/>
          <p:cNvSpPr>
            <a:spLocks noGrp="1"/>
          </p:cNvSpPr>
          <p:nvPr>
            <p:ph type="title"/>
          </p:nvPr>
        </p:nvSpPr>
        <p:spPr>
          <a:xfrm>
            <a:off x="457200" y="274638"/>
            <a:ext cx="8229600" cy="1143000"/>
          </a:xfrm>
        </p:spPr>
        <p:txBody>
          <a:bodyPr/>
          <a:p>
            <a:r>
              <a:rPr lang="en-US" smtClean="0"/>
              <a:t>Click to edit Master title style</a:t>
            </a:r>
            <a:endParaRPr lang="ar-IQ"/>
          </a:p>
        </p:txBody>
      </p:sp>
      <p:sp>
        <p:nvSpPr>
          <p:cNvPr id="1048677" name="Text Placeholder 2"/>
          <p:cNvSpPr>
            <a:spLocks noGrp="1"/>
          </p:cNvSpPr>
          <p:nvPr>
            <p:ph type="body" idx="1"/>
          </p:nvPr>
        </p:nvSpPr>
        <p:spPr>
          <a:xfrm>
            <a:off x="457200" y="1535113"/>
            <a:ext cx="4040188"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678"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1048679" name="Text Placeholder 4"/>
          <p:cNvSpPr>
            <a:spLocks noGrp="1"/>
          </p:cNvSpPr>
          <p:nvPr>
            <p:ph type="body" sz="quarter" idx="3"/>
          </p:nvPr>
        </p:nvSpPr>
        <p:spPr>
          <a:xfrm>
            <a:off x="4645025" y="1535113"/>
            <a:ext cx="4041775"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680"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1048596" name="Rectangle 23"/>
          <p:cNvSpPr/>
          <p:nvPr>
            <p:ph type="dt" sz="half" idx="2"/>
          </p:nvPr>
        </p:nvSpPr>
        <p:spPr>
          <a:xfrm rot="0">
            <a:off x="457200" y="6248400"/>
            <a:ext cx="2133600" cy="457200"/>
          </a:xfrm>
          <a:prstGeom prst="rect"/>
          <a:noFill/>
          <a:ln>
            <a:noFill/>
          </a:ln>
        </p:spPr>
        <p:txBody>
          <a:bodyPr anchor="t" bIns="45720" lIns="91440" rIns="91440" tIns="45720" vert="horz"/>
          <a:lstStyle>
            <a:lvl1pPr algn="r" eaLnBrk="1" fontAlgn="base" hangingPunct="1"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1" fontAlgn="base" hangingPunct="1"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1" fontAlgn="base" hangingPunct="1"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1" fontAlgn="base" hangingPunct="1"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1" fontAlgn="base" hangingPunct="1"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algn="l" eaLnBrk="1" hangingPunct="1" lvl="0" rtl="0"/>
            <a:endParaRPr altLang="en-US" sz="1400" lang="en-US">
              <a:effectLst>
                <a:outerShdw algn="tl" blurRad="38100" dir="2700000" dist="38100">
                  <a:srgbClr val="C0C0C0"/>
                </a:outerShdw>
              </a:effectLst>
            </a:endParaRPr>
          </a:p>
        </p:txBody>
      </p:sp>
      <p:sp>
        <p:nvSpPr>
          <p:cNvPr id="1048598" name="Rectangle 25"/>
          <p:cNvSpPr/>
          <p:nvPr>
            <p:ph type="sldNum" sz="quarter" idx="4"/>
          </p:nvPr>
        </p:nvSpPr>
        <p:spPr>
          <a:xfrm rot="0">
            <a:off x="6553200" y="6248400"/>
            <a:ext cx="2133600" cy="457200"/>
          </a:xfrm>
          <a:prstGeom prst="rect"/>
          <a:noFill/>
          <a:ln>
            <a:noFill/>
          </a:ln>
        </p:spPr>
        <p:txBody>
          <a:bodyPr anchor="t" bIns="45720" lIns="91440" rIns="91440" tIns="45720" vert="horz"/>
          <a:lstStyle>
            <a:lvl1pPr algn="r" eaLnBrk="1" fontAlgn="base" hangingPunct="1"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1" fontAlgn="base" hangingPunct="1"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1" fontAlgn="base" hangingPunct="1"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1" fontAlgn="base" hangingPunct="1"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1" fontAlgn="base" hangingPunct="1"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eaLnBrk="1" hangingPunct="1" lvl="0" rtl="0"/>
            <a:fld id="{566ABCEB-ACFC-4714-9973-3DA970169C29}" type="slidenum">
              <a:rPr altLang="en-US" sz="1400" lang="ar-SA">
                <a:effectLst>
                  <a:outerShdw algn="tl" blurRad="38100" dir="2700000" dist="38100">
                    <a:srgbClr val="C0C0C0"/>
                  </a:outerShdw>
                </a:effectLst>
              </a:rPr>
              <a:pPr eaLnBrk="1" hangingPunct="1" lvl="0" rtl="0"/>
            </a:fld>
            <a:endParaRPr altLang="en-US" sz="1400" lang="ar-SA">
              <a:effectLst>
                <a:outerShdw algn="tl" blurRad="38100" dir="2700000" dist="38100">
                  <a:srgbClr val="C0C0C0"/>
                </a:outerShdw>
              </a:effectLst>
            </a:endParaRPr>
          </a:p>
        </p:txBody>
      </p:sp>
      <p:sp>
        <p:nvSpPr>
          <p:cNvPr id="1048597" name="Rectangle 24"/>
          <p:cNvSpPr/>
          <p:nvPr>
            <p:ph type="ftr" sz="quarter" idx="3"/>
          </p:nvPr>
        </p:nvSpPr>
        <p:spPr>
          <a:xfrm rot="0">
            <a:off x="3124200" y="6248400"/>
            <a:ext cx="2895600" cy="457200"/>
          </a:xfrm>
          <a:prstGeom prst="rect"/>
          <a:noFill/>
          <a:ln>
            <a:noFill/>
          </a:ln>
        </p:spPr>
        <p:txBody>
          <a:bodyPr anchor="t" bIns="45720" lIns="91440" rIns="91440" tIns="45720" vert="horz"/>
          <a:lstStyle>
            <a:lvl1pPr algn="r" eaLnBrk="1" fontAlgn="base" hangingPunct="1"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1" fontAlgn="base" hangingPunct="1"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1" fontAlgn="base" hangingPunct="1"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1" fontAlgn="base" hangingPunct="1"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1" fontAlgn="base" hangingPunct="1"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algn="ctr" eaLnBrk="1" hangingPunct="1" lvl="0" rtl="0"/>
            <a:endParaRPr altLang="en-US" sz="1400" lang="en-US">
              <a:effectLst>
                <a:outerShdw algn="tl" blurRad="38100" dir="2700000" dist="38100">
                  <a:srgbClr val="C0C0C0"/>
                </a:outerShdw>
              </a:effectLst>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49" name=""/>
        <p:cNvGrpSpPr/>
        <p:nvPr/>
      </p:nvGrpSpPr>
      <p:grpSpPr>
        <a:xfrm>
          <a:off x="0" y="0"/>
          <a:ext cx="0" cy="0"/>
          <a:chOff x="0" y="0"/>
          <a:chExt cx="0" cy="0"/>
        </a:xfrm>
      </p:grpSpPr>
      <p:sp>
        <p:nvSpPr>
          <p:cNvPr id="1048659" name="Title 1"/>
          <p:cNvSpPr>
            <a:spLocks noGrp="1"/>
          </p:cNvSpPr>
          <p:nvPr>
            <p:ph type="title"/>
          </p:nvPr>
        </p:nvSpPr>
        <p:spPr/>
        <p:txBody>
          <a:bodyPr/>
          <a:p>
            <a:r>
              <a:rPr lang="en-US" smtClean="0"/>
              <a:t>Click to edit Master title style</a:t>
            </a:r>
            <a:endParaRPr lang="ar-IQ"/>
          </a:p>
        </p:txBody>
      </p:sp>
      <p:sp>
        <p:nvSpPr>
          <p:cNvPr id="1048596" name="Rectangle 23"/>
          <p:cNvSpPr/>
          <p:nvPr>
            <p:ph type="dt" sz="half" idx="2"/>
          </p:nvPr>
        </p:nvSpPr>
        <p:spPr>
          <a:xfrm rot="0">
            <a:off x="457200" y="6248400"/>
            <a:ext cx="2133600" cy="457200"/>
          </a:xfrm>
          <a:prstGeom prst="rect"/>
          <a:noFill/>
          <a:ln>
            <a:noFill/>
          </a:ln>
        </p:spPr>
        <p:txBody>
          <a:bodyPr anchor="t" bIns="45720" lIns="91440" rIns="91440" tIns="45720" vert="horz"/>
          <a:lstStyle>
            <a:lvl1pPr algn="r" eaLnBrk="1" fontAlgn="base" hangingPunct="1"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1" fontAlgn="base" hangingPunct="1"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1" fontAlgn="base" hangingPunct="1"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1" fontAlgn="base" hangingPunct="1"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1" fontAlgn="base" hangingPunct="1"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algn="l" eaLnBrk="1" hangingPunct="1" lvl="0" rtl="0"/>
            <a:endParaRPr altLang="en-US" sz="1400" lang="en-US">
              <a:effectLst>
                <a:outerShdw algn="tl" blurRad="38100" dir="2700000" dist="38100">
                  <a:srgbClr val="C0C0C0"/>
                </a:outerShdw>
              </a:effectLst>
            </a:endParaRPr>
          </a:p>
        </p:txBody>
      </p:sp>
      <p:sp>
        <p:nvSpPr>
          <p:cNvPr id="1048598" name="Rectangle 25"/>
          <p:cNvSpPr/>
          <p:nvPr>
            <p:ph type="sldNum" sz="quarter" idx="4"/>
          </p:nvPr>
        </p:nvSpPr>
        <p:spPr>
          <a:xfrm rot="0">
            <a:off x="6553200" y="6248400"/>
            <a:ext cx="2133600" cy="457200"/>
          </a:xfrm>
          <a:prstGeom prst="rect"/>
          <a:noFill/>
          <a:ln>
            <a:noFill/>
          </a:ln>
        </p:spPr>
        <p:txBody>
          <a:bodyPr anchor="t" bIns="45720" lIns="91440" rIns="91440" tIns="45720" vert="horz"/>
          <a:lstStyle>
            <a:lvl1pPr algn="r" eaLnBrk="1" fontAlgn="base" hangingPunct="1"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1" fontAlgn="base" hangingPunct="1"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1" fontAlgn="base" hangingPunct="1"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1" fontAlgn="base" hangingPunct="1"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1" fontAlgn="base" hangingPunct="1"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eaLnBrk="1" hangingPunct="1" lvl="0" rtl="0"/>
            <a:fld id="{566ABCEB-ACFC-4714-9973-3DA970169C29}" type="slidenum">
              <a:rPr altLang="en-US" sz="1400" lang="ar-SA">
                <a:effectLst>
                  <a:outerShdw algn="tl" blurRad="38100" dir="2700000" dist="38100">
                    <a:srgbClr val="C0C0C0"/>
                  </a:outerShdw>
                </a:effectLst>
              </a:rPr>
              <a:pPr eaLnBrk="1" hangingPunct="1" lvl="0" rtl="0"/>
            </a:fld>
            <a:endParaRPr altLang="en-US" sz="1400" lang="ar-SA">
              <a:effectLst>
                <a:outerShdw algn="tl" blurRad="38100" dir="2700000" dist="38100">
                  <a:srgbClr val="C0C0C0"/>
                </a:outerShdw>
              </a:effectLst>
            </a:endParaRPr>
          </a:p>
        </p:txBody>
      </p:sp>
      <p:sp>
        <p:nvSpPr>
          <p:cNvPr id="1048597" name="Rectangle 24"/>
          <p:cNvSpPr/>
          <p:nvPr>
            <p:ph type="ftr" sz="quarter" idx="3"/>
          </p:nvPr>
        </p:nvSpPr>
        <p:spPr>
          <a:xfrm rot="0">
            <a:off x="3124200" y="6248400"/>
            <a:ext cx="2895600" cy="457200"/>
          </a:xfrm>
          <a:prstGeom prst="rect"/>
          <a:noFill/>
          <a:ln>
            <a:noFill/>
          </a:ln>
        </p:spPr>
        <p:txBody>
          <a:bodyPr anchor="t" bIns="45720" lIns="91440" rIns="91440" tIns="45720" vert="horz"/>
          <a:lstStyle>
            <a:lvl1pPr algn="r" eaLnBrk="1" fontAlgn="base" hangingPunct="1"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1" fontAlgn="base" hangingPunct="1"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1" fontAlgn="base" hangingPunct="1"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1" fontAlgn="base" hangingPunct="1"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1" fontAlgn="base" hangingPunct="1"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algn="ctr" eaLnBrk="1" hangingPunct="1" lvl="0" rtl="0"/>
            <a:endParaRPr altLang="en-US" sz="1400" lang="en-US">
              <a:effectLst>
                <a:outerShdw algn="tl" blurRad="38100" dir="2700000" dist="38100">
                  <a:srgbClr val="C0C0C0"/>
                </a:outerShdw>
              </a:effectLst>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47" name=""/>
        <p:cNvGrpSpPr/>
        <p:nvPr/>
      </p:nvGrpSpPr>
      <p:grpSpPr>
        <a:xfrm>
          <a:off x="0" y="0"/>
          <a:ext cx="0" cy="0"/>
          <a:chOff x="0" y="0"/>
          <a:chExt cx="0" cy="0"/>
        </a:xfrm>
      </p:grpSpPr>
      <p:sp>
        <p:nvSpPr>
          <p:cNvPr id="1048596" name="Rectangle 23"/>
          <p:cNvSpPr/>
          <p:nvPr>
            <p:ph type="dt" sz="half" idx="2"/>
          </p:nvPr>
        </p:nvSpPr>
        <p:spPr>
          <a:xfrm rot="0">
            <a:off x="457200" y="6248400"/>
            <a:ext cx="2133600" cy="457200"/>
          </a:xfrm>
          <a:prstGeom prst="rect"/>
          <a:noFill/>
          <a:ln>
            <a:noFill/>
          </a:ln>
        </p:spPr>
        <p:txBody>
          <a:bodyPr anchor="t" bIns="45720" lIns="91440" rIns="91440" tIns="45720" vert="horz"/>
          <a:lstStyle>
            <a:lvl1pPr algn="r" eaLnBrk="1" fontAlgn="base" hangingPunct="1"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1" fontAlgn="base" hangingPunct="1"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1" fontAlgn="base" hangingPunct="1"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1" fontAlgn="base" hangingPunct="1"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1" fontAlgn="base" hangingPunct="1"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algn="l" eaLnBrk="1" hangingPunct="1" lvl="0" rtl="0"/>
            <a:endParaRPr altLang="en-US" sz="1400" lang="en-US">
              <a:effectLst>
                <a:outerShdw algn="tl" blurRad="38100" dir="2700000" dist="38100">
                  <a:srgbClr val="C0C0C0"/>
                </a:outerShdw>
              </a:effectLst>
            </a:endParaRPr>
          </a:p>
        </p:txBody>
      </p:sp>
      <p:sp>
        <p:nvSpPr>
          <p:cNvPr id="1048598" name="Rectangle 25"/>
          <p:cNvSpPr/>
          <p:nvPr>
            <p:ph type="sldNum" sz="quarter" idx="4"/>
          </p:nvPr>
        </p:nvSpPr>
        <p:spPr>
          <a:xfrm rot="0">
            <a:off x="6553200" y="6248400"/>
            <a:ext cx="2133600" cy="457200"/>
          </a:xfrm>
          <a:prstGeom prst="rect"/>
          <a:noFill/>
          <a:ln>
            <a:noFill/>
          </a:ln>
        </p:spPr>
        <p:txBody>
          <a:bodyPr anchor="t" bIns="45720" lIns="91440" rIns="91440" tIns="45720" vert="horz"/>
          <a:lstStyle>
            <a:lvl1pPr algn="r" eaLnBrk="1" fontAlgn="base" hangingPunct="1"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1" fontAlgn="base" hangingPunct="1"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1" fontAlgn="base" hangingPunct="1"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1" fontAlgn="base" hangingPunct="1"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1" fontAlgn="base" hangingPunct="1"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eaLnBrk="1" hangingPunct="1" lvl="0" rtl="0"/>
            <a:fld id="{566ABCEB-ACFC-4714-9973-3DA970169C29}" type="slidenum">
              <a:rPr altLang="en-US" sz="1400" lang="ar-SA">
                <a:effectLst>
                  <a:outerShdw algn="tl" blurRad="38100" dir="2700000" dist="38100">
                    <a:srgbClr val="C0C0C0"/>
                  </a:outerShdw>
                </a:effectLst>
              </a:rPr>
              <a:pPr eaLnBrk="1" hangingPunct="1" lvl="0" rtl="0"/>
            </a:fld>
            <a:endParaRPr altLang="en-US" sz="1400" lang="ar-SA">
              <a:effectLst>
                <a:outerShdw algn="tl" blurRad="38100" dir="2700000" dist="38100">
                  <a:srgbClr val="C0C0C0"/>
                </a:outerShdw>
              </a:effectLst>
            </a:endParaRPr>
          </a:p>
        </p:txBody>
      </p:sp>
      <p:sp>
        <p:nvSpPr>
          <p:cNvPr id="1048597" name="Rectangle 24"/>
          <p:cNvSpPr/>
          <p:nvPr>
            <p:ph type="ftr" sz="quarter" idx="3"/>
          </p:nvPr>
        </p:nvSpPr>
        <p:spPr>
          <a:xfrm rot="0">
            <a:off x="3124200" y="6248400"/>
            <a:ext cx="2895600" cy="457200"/>
          </a:xfrm>
          <a:prstGeom prst="rect"/>
          <a:noFill/>
          <a:ln>
            <a:noFill/>
          </a:ln>
        </p:spPr>
        <p:txBody>
          <a:bodyPr anchor="t" bIns="45720" lIns="91440" rIns="91440" tIns="45720" vert="horz"/>
          <a:lstStyle>
            <a:lvl1pPr algn="r" eaLnBrk="1" fontAlgn="base" hangingPunct="1"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1" fontAlgn="base" hangingPunct="1"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1" fontAlgn="base" hangingPunct="1"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1" fontAlgn="base" hangingPunct="1"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1" fontAlgn="base" hangingPunct="1"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algn="ctr" eaLnBrk="1" hangingPunct="1" lvl="0" rtl="0"/>
            <a:endParaRPr altLang="en-US" sz="1400" lang="en-US">
              <a:effectLst>
                <a:outerShdw algn="tl" blurRad="38100" dir="2700000" dist="38100">
                  <a:srgbClr val="C0C0C0"/>
                </a:outerShdw>
              </a:effectLst>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62" name=""/>
        <p:cNvGrpSpPr/>
        <p:nvPr/>
      </p:nvGrpSpPr>
      <p:grpSpPr>
        <a:xfrm>
          <a:off x="0" y="0"/>
          <a:ext cx="0" cy="0"/>
          <a:chOff x="0" y="0"/>
          <a:chExt cx="0" cy="0"/>
        </a:xfrm>
      </p:grpSpPr>
      <p:sp>
        <p:nvSpPr>
          <p:cNvPr id="1048681" name="Title 1"/>
          <p:cNvSpPr>
            <a:spLocks noGrp="1"/>
          </p:cNvSpPr>
          <p:nvPr>
            <p:ph type="title"/>
          </p:nvPr>
        </p:nvSpPr>
        <p:spPr>
          <a:xfrm>
            <a:off x="457200" y="273050"/>
            <a:ext cx="3008313" cy="1162050"/>
          </a:xfrm>
        </p:spPr>
        <p:txBody>
          <a:bodyPr anchor="b"/>
          <a:lstStyle>
            <a:lvl1pPr algn="r">
              <a:defRPr b="1" sz="2000"/>
            </a:lvl1pPr>
          </a:lstStyle>
          <a:p>
            <a:r>
              <a:rPr lang="en-US" smtClean="0"/>
              <a:t>Click to edit Master title style</a:t>
            </a:r>
            <a:endParaRPr lang="ar-IQ"/>
          </a:p>
        </p:txBody>
      </p:sp>
      <p:sp>
        <p:nvSpPr>
          <p:cNvPr id="1048682"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1048683" name="Text Placeholder 3"/>
          <p:cNvSpPr>
            <a:spLocks noGrp="1"/>
          </p:cNvSpPr>
          <p:nvPr>
            <p:ph type="body" sz="half" idx="2"/>
          </p:nvPr>
        </p:nvSpPr>
        <p:spPr>
          <a:xfrm>
            <a:off x="457200" y="1435100"/>
            <a:ext cx="3008313" cy="4691063"/>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596" name="Rectangle 23"/>
          <p:cNvSpPr/>
          <p:nvPr>
            <p:ph type="dt" sz="half" idx="2"/>
          </p:nvPr>
        </p:nvSpPr>
        <p:spPr>
          <a:xfrm rot="0">
            <a:off x="457200" y="6248400"/>
            <a:ext cx="2133600" cy="457200"/>
          </a:xfrm>
          <a:prstGeom prst="rect"/>
          <a:noFill/>
          <a:ln>
            <a:noFill/>
          </a:ln>
        </p:spPr>
        <p:txBody>
          <a:bodyPr anchor="t" bIns="45720" lIns="91440" rIns="91440" tIns="45720" vert="horz"/>
          <a:lstStyle>
            <a:lvl1pPr algn="r" eaLnBrk="1" fontAlgn="base" hangingPunct="1"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1" fontAlgn="base" hangingPunct="1"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1" fontAlgn="base" hangingPunct="1"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1" fontAlgn="base" hangingPunct="1"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1" fontAlgn="base" hangingPunct="1"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algn="l" eaLnBrk="1" hangingPunct="1" lvl="0" rtl="0"/>
            <a:endParaRPr altLang="en-US" sz="1400" lang="en-US">
              <a:effectLst>
                <a:outerShdw algn="tl" blurRad="38100" dir="2700000" dist="38100">
                  <a:srgbClr val="C0C0C0"/>
                </a:outerShdw>
              </a:effectLst>
            </a:endParaRPr>
          </a:p>
        </p:txBody>
      </p:sp>
      <p:sp>
        <p:nvSpPr>
          <p:cNvPr id="1048598" name="Rectangle 25"/>
          <p:cNvSpPr/>
          <p:nvPr>
            <p:ph type="sldNum" sz="quarter" idx="4"/>
          </p:nvPr>
        </p:nvSpPr>
        <p:spPr>
          <a:xfrm rot="0">
            <a:off x="6553200" y="6248400"/>
            <a:ext cx="2133600" cy="457200"/>
          </a:xfrm>
          <a:prstGeom prst="rect"/>
          <a:noFill/>
          <a:ln>
            <a:noFill/>
          </a:ln>
        </p:spPr>
        <p:txBody>
          <a:bodyPr anchor="t" bIns="45720" lIns="91440" rIns="91440" tIns="45720" vert="horz"/>
          <a:lstStyle>
            <a:lvl1pPr algn="r" eaLnBrk="1" fontAlgn="base" hangingPunct="1"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1" fontAlgn="base" hangingPunct="1"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1" fontAlgn="base" hangingPunct="1"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1" fontAlgn="base" hangingPunct="1"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1" fontAlgn="base" hangingPunct="1"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eaLnBrk="1" hangingPunct="1" lvl="0" rtl="0"/>
            <a:fld id="{566ABCEB-ACFC-4714-9973-3DA970169C29}" type="slidenum">
              <a:rPr altLang="en-US" sz="1400" lang="ar-SA">
                <a:effectLst>
                  <a:outerShdw algn="tl" blurRad="38100" dir="2700000" dist="38100">
                    <a:srgbClr val="C0C0C0"/>
                  </a:outerShdw>
                </a:effectLst>
              </a:rPr>
              <a:pPr eaLnBrk="1" hangingPunct="1" lvl="0" rtl="0"/>
            </a:fld>
            <a:endParaRPr altLang="en-US" sz="1400" lang="ar-SA">
              <a:effectLst>
                <a:outerShdw algn="tl" blurRad="38100" dir="2700000" dist="38100">
                  <a:srgbClr val="C0C0C0"/>
                </a:outerShdw>
              </a:effectLst>
            </a:endParaRPr>
          </a:p>
        </p:txBody>
      </p:sp>
      <p:sp>
        <p:nvSpPr>
          <p:cNvPr id="1048597" name="Rectangle 24"/>
          <p:cNvSpPr/>
          <p:nvPr>
            <p:ph type="ftr" sz="quarter" idx="3"/>
          </p:nvPr>
        </p:nvSpPr>
        <p:spPr>
          <a:xfrm rot="0">
            <a:off x="3124200" y="6248400"/>
            <a:ext cx="2895600" cy="457200"/>
          </a:xfrm>
          <a:prstGeom prst="rect"/>
          <a:noFill/>
          <a:ln>
            <a:noFill/>
          </a:ln>
        </p:spPr>
        <p:txBody>
          <a:bodyPr anchor="t" bIns="45720" lIns="91440" rIns="91440" tIns="45720" vert="horz"/>
          <a:lstStyle>
            <a:lvl1pPr algn="r" eaLnBrk="1" fontAlgn="base" hangingPunct="1"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1" fontAlgn="base" hangingPunct="1"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1" fontAlgn="base" hangingPunct="1"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1" fontAlgn="base" hangingPunct="1"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1" fontAlgn="base" hangingPunct="1"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algn="ctr" eaLnBrk="1" hangingPunct="1" lvl="0" rtl="0"/>
            <a:endParaRPr altLang="en-US" sz="1400" lang="en-US">
              <a:effectLst>
                <a:outerShdw algn="tl" blurRad="38100" dir="2700000" dist="38100">
                  <a:srgbClr val="C0C0C0"/>
                </a:outerShdw>
              </a:effectLst>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63" name=""/>
        <p:cNvGrpSpPr/>
        <p:nvPr/>
      </p:nvGrpSpPr>
      <p:grpSpPr>
        <a:xfrm>
          <a:off x="0" y="0"/>
          <a:ext cx="0" cy="0"/>
          <a:chOff x="0" y="0"/>
          <a:chExt cx="0" cy="0"/>
        </a:xfrm>
      </p:grpSpPr>
      <p:sp>
        <p:nvSpPr>
          <p:cNvPr id="1048684" name="Title 1"/>
          <p:cNvSpPr>
            <a:spLocks noGrp="1"/>
          </p:cNvSpPr>
          <p:nvPr>
            <p:ph type="title"/>
          </p:nvPr>
        </p:nvSpPr>
        <p:spPr>
          <a:xfrm>
            <a:off x="1792288" y="4800600"/>
            <a:ext cx="5486400" cy="566738"/>
          </a:xfrm>
        </p:spPr>
        <p:txBody>
          <a:bodyPr anchor="b"/>
          <a:lstStyle>
            <a:lvl1pPr algn="r">
              <a:defRPr b="1" sz="2000"/>
            </a:lvl1pPr>
          </a:lstStyle>
          <a:p>
            <a:r>
              <a:rPr lang="en-US" smtClean="0"/>
              <a:t>Click to edit Master title style</a:t>
            </a:r>
            <a:endParaRPr lang="ar-IQ"/>
          </a:p>
        </p:txBody>
      </p:sp>
      <p:sp>
        <p:nvSpPr>
          <p:cNvPr id="1048685" name="Picture Placeholder 2"/>
          <p:cNvSpPr>
            <a:spLocks noGrp="1"/>
          </p:cNvSpPr>
          <p:nvPr>
            <p:ph type="pic" idx="1"/>
          </p:nvPr>
        </p:nvSpPr>
        <p:spPr>
          <a:xfrm>
            <a:off x="1792288" y="612775"/>
            <a:ext cx="5486400" cy="4114800"/>
          </a:xfrm>
        </p:spPr>
        <p:txBody>
          <a:bodyPr anchor="t" anchorCtr="0" bIns="45720" compatLnSpc="1" lIns="91440" numCol="1" rIns="91440" tIns="45720" vert="horz" wrap="square">
            <a:prstTxWarp prst="textNoShape"/>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pPr algn="r" defTabSz="914400" eaLnBrk="0" fontAlgn="base" hangingPunct="0" indent="0" latinLnBrk="0" lvl="0" marL="0" marR="0" rtl="1">
              <a:lnSpc>
                <a:spcPct val="100000"/>
              </a:lnSpc>
              <a:spcBef>
                <a:spcPct val="20000"/>
              </a:spcBef>
              <a:spcAft>
                <a:spcPct val="0"/>
              </a:spcAft>
              <a:buClr>
                <a:schemeClr val="hlink"/>
              </a:buClr>
              <a:buSzPct val="60000"/>
              <a:buFont typeface="Wingdings" pitchFamily="2" charset="2"/>
              <a:buNone/>
            </a:pPr>
            <a:endParaRPr baseline="0" b="0" cap="none" sz="3200" i="0" kern="0" kumimoji="0" lang="ar-IQ" noProof="0" normalizeH="0" spc="0" strike="noStrike" u="none" smtClean="0">
              <a:ln>
                <a:noFill/>
              </a:ln>
              <a:solidFill>
                <a:schemeClr val="tx1"/>
              </a:solidFill>
              <a:effectLst>
                <a:outerShdw algn="tl" blurRad="38100" dir="2700000" dist="38100">
                  <a:srgbClr val="000000"/>
                </a:outerShdw>
              </a:effectLst>
              <a:uLnTx/>
              <a:uFillTx/>
              <a:latin typeface="+mn-lt"/>
              <a:ea typeface="+mn-ea"/>
              <a:cs typeface="+mn-cs"/>
            </a:endParaRPr>
          </a:p>
        </p:txBody>
      </p:sp>
      <p:sp>
        <p:nvSpPr>
          <p:cNvPr id="1048686" name="Text Placeholder 3"/>
          <p:cNvSpPr>
            <a:spLocks noGrp="1"/>
          </p:cNvSpPr>
          <p:nvPr>
            <p:ph type="body" sz="half" idx="2"/>
          </p:nvPr>
        </p:nvSpPr>
        <p:spPr>
          <a:xfrm>
            <a:off x="1792288" y="5367338"/>
            <a:ext cx="5486400" cy="804862"/>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596" name="Rectangle 23"/>
          <p:cNvSpPr/>
          <p:nvPr>
            <p:ph type="dt" sz="half" idx="2"/>
          </p:nvPr>
        </p:nvSpPr>
        <p:spPr>
          <a:xfrm rot="0">
            <a:off x="457200" y="6248400"/>
            <a:ext cx="2133600" cy="457200"/>
          </a:xfrm>
          <a:prstGeom prst="rect"/>
          <a:noFill/>
          <a:ln>
            <a:noFill/>
          </a:ln>
        </p:spPr>
        <p:txBody>
          <a:bodyPr anchor="t" bIns="45720" lIns="91440" rIns="91440" tIns="45720" vert="horz"/>
          <a:lstStyle>
            <a:lvl1pPr algn="r" eaLnBrk="1" fontAlgn="base" hangingPunct="1"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1" fontAlgn="base" hangingPunct="1"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1" fontAlgn="base" hangingPunct="1"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1" fontAlgn="base" hangingPunct="1"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1" fontAlgn="base" hangingPunct="1"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algn="l" eaLnBrk="1" hangingPunct="1" lvl="0" rtl="0"/>
            <a:endParaRPr altLang="en-US" sz="1400" lang="en-US">
              <a:effectLst>
                <a:outerShdw algn="tl" blurRad="38100" dir="2700000" dist="38100">
                  <a:srgbClr val="C0C0C0"/>
                </a:outerShdw>
              </a:effectLst>
            </a:endParaRPr>
          </a:p>
        </p:txBody>
      </p:sp>
      <p:sp>
        <p:nvSpPr>
          <p:cNvPr id="1048598" name="Rectangle 25"/>
          <p:cNvSpPr/>
          <p:nvPr>
            <p:ph type="sldNum" sz="quarter" idx="4"/>
          </p:nvPr>
        </p:nvSpPr>
        <p:spPr>
          <a:xfrm rot="0">
            <a:off x="6553200" y="6248400"/>
            <a:ext cx="2133600" cy="457200"/>
          </a:xfrm>
          <a:prstGeom prst="rect"/>
          <a:noFill/>
          <a:ln>
            <a:noFill/>
          </a:ln>
        </p:spPr>
        <p:txBody>
          <a:bodyPr anchor="t" bIns="45720" lIns="91440" rIns="91440" tIns="45720" vert="horz"/>
          <a:lstStyle>
            <a:lvl1pPr algn="r" eaLnBrk="1" fontAlgn="base" hangingPunct="1"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1" fontAlgn="base" hangingPunct="1"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1" fontAlgn="base" hangingPunct="1"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1" fontAlgn="base" hangingPunct="1"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1" fontAlgn="base" hangingPunct="1"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eaLnBrk="1" hangingPunct="1" lvl="0" rtl="0"/>
            <a:fld id="{566ABCEB-ACFC-4714-9973-3DA970169C29}" type="slidenum">
              <a:rPr altLang="en-US" sz="1400" lang="ar-SA">
                <a:effectLst>
                  <a:outerShdw algn="tl" blurRad="38100" dir="2700000" dist="38100">
                    <a:srgbClr val="C0C0C0"/>
                  </a:outerShdw>
                </a:effectLst>
              </a:rPr>
              <a:pPr eaLnBrk="1" hangingPunct="1" lvl="0" rtl="0"/>
            </a:fld>
            <a:endParaRPr altLang="en-US" sz="1400" lang="ar-SA">
              <a:effectLst>
                <a:outerShdw algn="tl" blurRad="38100" dir="2700000" dist="38100">
                  <a:srgbClr val="C0C0C0"/>
                </a:outerShdw>
              </a:effectLst>
            </a:endParaRPr>
          </a:p>
        </p:txBody>
      </p:sp>
      <p:sp>
        <p:nvSpPr>
          <p:cNvPr id="1048597" name="Rectangle 24"/>
          <p:cNvSpPr/>
          <p:nvPr>
            <p:ph type="ftr" sz="quarter" idx="3"/>
          </p:nvPr>
        </p:nvSpPr>
        <p:spPr>
          <a:xfrm rot="0">
            <a:off x="3124200" y="6248400"/>
            <a:ext cx="2895600" cy="457200"/>
          </a:xfrm>
          <a:prstGeom prst="rect"/>
          <a:noFill/>
          <a:ln>
            <a:noFill/>
          </a:ln>
        </p:spPr>
        <p:txBody>
          <a:bodyPr anchor="t" bIns="45720" lIns="91440" rIns="91440" tIns="45720" vert="horz"/>
          <a:lstStyle>
            <a:lvl1pPr algn="r" eaLnBrk="1" fontAlgn="base" hangingPunct="1"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1" fontAlgn="base" hangingPunct="1"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1" fontAlgn="base" hangingPunct="1"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1" fontAlgn="base" hangingPunct="1"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1" fontAlgn="base" hangingPunct="1"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algn="ctr" eaLnBrk="1" hangingPunct="1" lvl="0" rtl="0"/>
            <a:endParaRPr altLang="en-US" sz="1400" lang="en-US">
              <a:effectLst>
                <a:outerShdw algn="tl" blurRad="38100" dir="2700000" dist="38100">
                  <a:srgbClr val="C0C0C0"/>
                </a:outerShdw>
              </a:effectLst>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white">
      <p:bgPr>
        <a:gradFill rotWithShape="0">
          <a:gsLst>
            <a:gs pos="0">
              <a:schemeClr val="dk2">
                <a:alpha val="100000"/>
              </a:schemeClr>
            </a:gs>
            <a:gs pos="100000">
              <a:schemeClr val="lt1">
                <a:alpha val="100000"/>
              </a:schemeClr>
            </a:gs>
          </a:gsLst>
          <a:lin ang="5400000" scaled="1"/>
        </a:gradFill>
      </p:bgPr>
    </p:bg>
    <p:spTree>
      <p:nvGrpSpPr>
        <p:cNvPr id="22" name=""/>
        <p:cNvGrpSpPr/>
        <p:nvPr/>
      </p:nvGrpSpPr>
      <p:grpSpPr>
        <a:xfrm rot="0">
          <a:off x="0" y="0"/>
          <a:ext cx="0" cy="0"/>
          <a:chOff x="0" y="0"/>
          <a:chExt cx="0" cy="0"/>
        </a:xfrm>
      </p:grpSpPr>
      <p:grpSp>
        <p:nvGrpSpPr>
          <p:cNvPr id="23" name=""/>
          <p:cNvGrpSpPr/>
          <p:nvPr/>
        </p:nvGrpSpPr>
        <p:grpSpPr>
          <a:xfrm rot="0">
            <a:off x="0" y="0"/>
            <a:ext cx="9144000" cy="6934200"/>
            <a:chOff x="0" y="0"/>
            <a:chExt cx="5760" cy="4368"/>
          </a:xfrm>
        </p:grpSpPr>
        <p:sp>
          <p:nvSpPr>
            <p:cNvPr id="1048576" name="Freeform 3"/>
            <p:cNvSpPr/>
            <p:nvPr/>
          </p:nvSpPr>
          <p:spPr bwMode="hidden">
            <a:xfrm rot="0">
              <a:off x="0" y="2208"/>
              <a:ext cx="2515" cy="1970"/>
            </a:xfrm>
            <a:custGeom>
              <a:avLst/>
              <a:ah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path>
              </a:pathLst>
            </a:custGeom>
            <a:gradFill rotWithShape="0">
              <a:gsLst>
                <a:gs pos="0">
                  <a:schemeClr val="dk2">
                    <a:alpha val="100000"/>
                  </a:schemeClr>
                </a:gs>
                <a:gs pos="50000">
                  <a:schemeClr val="lt1">
                    <a:alpha val="100000"/>
                  </a:schemeClr>
                </a:gs>
                <a:gs pos="100000">
                  <a:schemeClr val="dk2">
                    <a:alpha val="100000"/>
                  </a:schemeClr>
                </a:gs>
              </a:gsLst>
              <a:lin ang="2700000" scaled="1"/>
            </a:gradFill>
            <a:ln>
              <a:noFill/>
            </a:ln>
          </p:spPr>
        </p:sp>
        <p:sp>
          <p:nvSpPr>
            <p:cNvPr id="1048577" name="Freeform 4"/>
            <p:cNvSpPr/>
            <p:nvPr/>
          </p:nvSpPr>
          <p:spPr bwMode="hidden">
            <a:xfrm rot="0">
              <a:off x="0" y="2496"/>
              <a:ext cx="2112" cy="1604"/>
            </a:xfrm>
            <a:custGeom>
              <a:avLst/>
              <a:ah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path>
              </a:pathLst>
            </a:custGeom>
            <a:gradFill rotWithShape="0">
              <a:gsLst>
                <a:gs pos="0">
                  <a:schemeClr val="accent2">
                    <a:alpha val="100000"/>
                  </a:schemeClr>
                </a:gs>
                <a:gs pos="100000">
                  <a:schemeClr val="lt1">
                    <a:alpha val="100000"/>
                  </a:schemeClr>
                </a:gs>
              </a:gsLst>
              <a:lin ang="5400000" scaled="1"/>
            </a:gradFill>
            <a:ln>
              <a:noFill/>
            </a:ln>
          </p:spPr>
        </p:sp>
        <p:sp>
          <p:nvSpPr>
            <p:cNvPr id="1048578" name="Freeform 5"/>
            <p:cNvSpPr/>
            <p:nvPr/>
          </p:nvSpPr>
          <p:spPr bwMode="hidden">
            <a:xfrm rot="0">
              <a:off x="2092" y="3233"/>
              <a:ext cx="3668" cy="943"/>
            </a:xfrm>
            <a:custGeom>
              <a:avLst/>
              <a:ah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path>
              </a:pathLst>
            </a:custGeom>
            <a:gradFill rotWithShape="0">
              <a:gsLst>
                <a:gs pos="0">
                  <a:schemeClr val="dk2">
                    <a:alpha val="100000"/>
                  </a:schemeClr>
                </a:gs>
                <a:gs pos="100000">
                  <a:schemeClr val="lt1">
                    <a:alpha val="100000"/>
                  </a:schemeClr>
                </a:gs>
              </a:gsLst>
              <a:lin ang="5400000" scaled="1"/>
            </a:gradFill>
            <a:ln>
              <a:noFill/>
            </a:ln>
          </p:spPr>
        </p:sp>
        <p:sp>
          <p:nvSpPr>
            <p:cNvPr id="1048579" name="Freeform 6"/>
            <p:cNvSpPr/>
            <p:nvPr/>
          </p:nvSpPr>
          <p:spPr bwMode="hidden">
            <a:xfrm rot="0">
              <a:off x="0" y="524"/>
              <a:ext cx="973" cy="1195"/>
            </a:xfrm>
            <a:custGeom>
              <a:avLst/>
              <a:ah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path>
              </a:pathLst>
            </a:custGeom>
            <a:gradFill rotWithShape="0">
              <a:gsLst>
                <a:gs pos="0">
                  <a:schemeClr val="dk2">
                    <a:alpha val="100000"/>
                  </a:schemeClr>
                </a:gs>
                <a:gs pos="100000">
                  <a:schemeClr val="lt1">
                    <a:alpha val="100000"/>
                  </a:schemeClr>
                </a:gs>
              </a:gsLst>
              <a:lin ang="5400000" scaled="1"/>
            </a:gradFill>
            <a:ln>
              <a:noFill/>
            </a:ln>
          </p:spPr>
        </p:sp>
        <p:sp>
          <p:nvSpPr>
            <p:cNvPr id="1048580" name="Freeform 7"/>
            <p:cNvSpPr/>
            <p:nvPr/>
          </p:nvSpPr>
          <p:spPr bwMode="hidden">
            <a:xfrm rot="0">
              <a:off x="3188" y="1"/>
              <a:ext cx="2570" cy="2266"/>
            </a:xfrm>
            <a:custGeom>
              <a:avLst/>
              <a:ah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path>
              </a:pathLst>
            </a:custGeom>
            <a:gradFill rotWithShape="0">
              <a:gsLst>
                <a:gs pos="0">
                  <a:schemeClr val="dk2">
                    <a:alpha val="100000"/>
                  </a:schemeClr>
                </a:gs>
                <a:gs pos="100000">
                  <a:schemeClr val="lt1">
                    <a:alpha val="100000"/>
                  </a:schemeClr>
                </a:gs>
              </a:gsLst>
              <a:lin ang="5400000" scaled="1"/>
            </a:gradFill>
            <a:ln>
              <a:noFill/>
            </a:ln>
          </p:spPr>
        </p:sp>
        <p:sp>
          <p:nvSpPr>
            <p:cNvPr id="1048581" name="Freeform 8"/>
            <p:cNvSpPr/>
            <p:nvPr/>
          </p:nvSpPr>
          <p:spPr bwMode="hidden">
            <a:xfrm rot="0">
              <a:off x="3525" y="1"/>
              <a:ext cx="2185" cy="1508"/>
            </a:xfrm>
            <a:custGeom>
              <a:avLst/>
              <a:ah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path>
              </a:pathLst>
            </a:custGeom>
            <a:gradFill rotWithShape="0">
              <a:gsLst>
                <a:gs pos="0">
                  <a:schemeClr val="accent2">
                    <a:alpha val="100000"/>
                  </a:schemeClr>
                </a:gs>
                <a:gs pos="100000">
                  <a:schemeClr val="lt1">
                    <a:alpha val="100000"/>
                  </a:schemeClr>
                </a:gs>
              </a:gsLst>
              <a:lin ang="5400000" scaled="1"/>
            </a:gradFill>
            <a:ln>
              <a:noFill/>
            </a:ln>
          </p:spPr>
        </p:sp>
        <p:sp>
          <p:nvSpPr>
            <p:cNvPr id="1048582" name="Freeform 9"/>
            <p:cNvSpPr/>
            <p:nvPr/>
          </p:nvSpPr>
          <p:spPr bwMode="hidden">
            <a:xfrm rot="0">
              <a:off x="0" y="649"/>
              <a:ext cx="816" cy="806"/>
            </a:xfrm>
            <a:custGeom>
              <a:avLst/>
              <a:ah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path>
              </a:pathLst>
            </a:custGeom>
            <a:gradFill rotWithShape="0">
              <a:gsLst>
                <a:gs pos="0">
                  <a:schemeClr val="accent2">
                    <a:alpha val="100000"/>
                  </a:schemeClr>
                </a:gs>
                <a:gs pos="100000">
                  <a:schemeClr val="lt1">
                    <a:alpha val="100000"/>
                  </a:schemeClr>
                </a:gs>
              </a:gsLst>
              <a:lin ang="5400000" scaled="1"/>
            </a:gradFill>
            <a:ln>
              <a:noFill/>
            </a:ln>
          </p:spPr>
        </p:sp>
        <p:sp>
          <p:nvSpPr>
            <p:cNvPr id="1048583" name="Freeform 10"/>
            <p:cNvSpPr/>
            <p:nvPr/>
          </p:nvSpPr>
          <p:spPr bwMode="hidden">
            <a:xfrm rot="0">
              <a:off x="0" y="1545"/>
              <a:ext cx="762" cy="107"/>
            </a:xfrm>
            <a:custGeom>
              <a:avLst/>
              <a:ahLst/>
              <a:rect l="0" t="0" r="r" b="b"/>
              <a:pathLst>
                <a:path w="759" h="107">
                  <a:moveTo>
                    <a:pt x="460" y="66"/>
                  </a:moveTo>
                  <a:lnTo>
                    <a:pt x="759" y="0"/>
                  </a:lnTo>
                  <a:lnTo>
                    <a:pt x="496" y="36"/>
                  </a:lnTo>
                  <a:lnTo>
                    <a:pt x="138" y="48"/>
                  </a:lnTo>
                  <a:lnTo>
                    <a:pt x="0" y="78"/>
                  </a:lnTo>
                  <a:lnTo>
                    <a:pt x="0" y="107"/>
                  </a:lnTo>
                  <a:lnTo>
                    <a:pt x="96" y="89"/>
                  </a:lnTo>
                  <a:lnTo>
                    <a:pt x="460" y="66"/>
                  </a:lnTo>
                  <a:lnTo>
                    <a:pt x="460" y="66"/>
                  </a:lnTo>
                </a:path>
              </a:pathLst>
            </a:custGeom>
            <a:gradFill rotWithShape="0">
              <a:gsLst>
                <a:gs pos="0">
                  <a:schemeClr val="accent2">
                    <a:alpha val="100000"/>
                  </a:schemeClr>
                </a:gs>
                <a:gs pos="100000">
                  <a:schemeClr val="lt1">
                    <a:alpha val="100000"/>
                  </a:schemeClr>
                </a:gs>
              </a:gsLst>
              <a:lin ang="5400000" scaled="1"/>
            </a:gradFill>
            <a:ln>
              <a:noFill/>
            </a:ln>
          </p:spPr>
        </p:sp>
        <p:sp>
          <p:nvSpPr>
            <p:cNvPr id="1048584" name="Freeform 11"/>
            <p:cNvSpPr/>
            <p:nvPr/>
          </p:nvSpPr>
          <p:spPr bwMode="hidden">
            <a:xfrm rot="0">
              <a:off x="2314" y="3431"/>
              <a:ext cx="3182" cy="745"/>
            </a:xfrm>
            <a:custGeom>
              <a:avLst/>
              <a:ah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path>
              </a:pathLst>
            </a:custGeom>
            <a:gradFill rotWithShape="0">
              <a:gsLst>
                <a:gs pos="0">
                  <a:schemeClr val="accent2">
                    <a:alpha val="100000"/>
                  </a:schemeClr>
                </a:gs>
                <a:gs pos="100000">
                  <a:schemeClr val="lt1">
                    <a:alpha val="100000"/>
                  </a:schemeClr>
                </a:gs>
              </a:gsLst>
              <a:lin ang="2700000" scaled="1"/>
            </a:gradFill>
            <a:ln>
              <a:noFill/>
            </a:ln>
          </p:spPr>
        </p:sp>
        <p:sp>
          <p:nvSpPr>
            <p:cNvPr id="1048585" name="Rectangle 12"/>
            <p:cNvSpPr/>
            <p:nvPr/>
          </p:nvSpPr>
          <p:spPr bwMode="hidden">
            <a:xfrm rot="0">
              <a:off x="192" y="127"/>
              <a:ext cx="1" cy="1"/>
            </a:xfrm>
            <a:prstGeom prst="rect"/>
            <a:solidFill>
              <a:srgbClr val="9A1E8D"/>
            </a:solidFill>
            <a:ln>
              <a:noFill/>
            </a:ln>
          </p:spPr>
          <p:txBody>
            <a:bodyPr anchor="t" bIns="45720" lIns="91440" rIns="91440" tIns="45720" vert="horz"/>
            <a:lstStyle>
              <a:lvl1pPr algn="r" eaLnBrk="1" fontAlgn="base" hangingPunct="1"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1" fontAlgn="base" hangingPunct="1"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1" fontAlgn="base" hangingPunct="1"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1" fontAlgn="base" hangingPunct="1"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1" fontAlgn="base" hangingPunct="1"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eaLnBrk="1" hangingPunct="1" lvl="0"/>
              <a:endParaRPr altLang="en-US" lang="ar-IQ"/>
            </a:p>
          </p:txBody>
        </p:sp>
        <p:sp>
          <p:nvSpPr>
            <p:cNvPr id="1048586" name="Rectangle 13"/>
            <p:cNvSpPr/>
            <p:nvPr/>
          </p:nvSpPr>
          <p:spPr bwMode="hidden">
            <a:xfrm rot="0">
              <a:off x="204" y="131"/>
              <a:ext cx="1" cy="1"/>
            </a:xfrm>
            <a:prstGeom prst="rect"/>
            <a:solidFill>
              <a:srgbClr val="9A1E8D"/>
            </a:solidFill>
            <a:ln>
              <a:noFill/>
            </a:ln>
          </p:spPr>
          <p:txBody>
            <a:bodyPr anchor="t" bIns="45720" lIns="91440" rIns="91440" tIns="45720" vert="horz"/>
            <a:lstStyle>
              <a:lvl1pPr algn="r" eaLnBrk="1" fontAlgn="base" hangingPunct="1"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1" fontAlgn="base" hangingPunct="1"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1" fontAlgn="base" hangingPunct="1"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1" fontAlgn="base" hangingPunct="1"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1" fontAlgn="base" hangingPunct="1"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eaLnBrk="1" hangingPunct="1" lvl="0"/>
              <a:endParaRPr altLang="en-US" lang="ar-IQ"/>
            </a:p>
          </p:txBody>
        </p:sp>
        <p:sp>
          <p:nvSpPr>
            <p:cNvPr id="1048587" name="Freeform 14"/>
            <p:cNvSpPr/>
            <p:nvPr/>
          </p:nvSpPr>
          <p:spPr bwMode="hidden">
            <a:xfrm rot="0">
              <a:off x="0" y="4032"/>
              <a:ext cx="5760" cy="288"/>
            </a:xfrm>
            <a:custGeom>
              <a:avLst/>
              <a:ahLst/>
              <a:rect l="0" t="0" r="r" b="b"/>
              <a:pathLst>
                <a:path w="5740" h="288">
                  <a:moveTo>
                    <a:pt x="5740" y="288"/>
                  </a:moveTo>
                  <a:lnTo>
                    <a:pt x="0" y="288"/>
                  </a:lnTo>
                  <a:lnTo>
                    <a:pt x="0" y="0"/>
                  </a:lnTo>
                  <a:lnTo>
                    <a:pt x="5740" y="0"/>
                  </a:lnTo>
                  <a:lnTo>
                    <a:pt x="5740" y="288"/>
                  </a:lnTo>
                  <a:lnTo>
                    <a:pt x="5740" y="288"/>
                  </a:lnTo>
                </a:path>
              </a:pathLst>
            </a:custGeom>
            <a:gradFill rotWithShape="0">
              <a:gsLst>
                <a:gs pos="0">
                  <a:schemeClr val="lt1">
                    <a:alpha val="100000"/>
                  </a:schemeClr>
                </a:gs>
                <a:gs pos="100000">
                  <a:srgbClr val="471800">
                    <a:alpha val="100000"/>
                  </a:srgbClr>
                </a:gs>
              </a:gsLst>
              <a:lin ang="5400000" scaled="1"/>
            </a:gradFill>
            <a:ln>
              <a:noFill/>
            </a:ln>
          </p:spPr>
        </p:sp>
        <p:sp>
          <p:nvSpPr>
            <p:cNvPr id="1048588" name="Freeform 15"/>
            <p:cNvSpPr/>
            <p:nvPr/>
          </p:nvSpPr>
          <p:spPr bwMode="hidden">
            <a:xfrm rot="0">
              <a:off x="0" y="4032"/>
              <a:ext cx="5760" cy="336"/>
            </a:xfrm>
            <a:custGeom>
              <a:avLst/>
              <a:ahLst/>
              <a:rect l="0" t="0" r="r" b="b"/>
              <a:pathLst>
                <a:path w="5740" h="288">
                  <a:moveTo>
                    <a:pt x="5740" y="288"/>
                  </a:moveTo>
                  <a:lnTo>
                    <a:pt x="0" y="288"/>
                  </a:lnTo>
                  <a:lnTo>
                    <a:pt x="0" y="0"/>
                  </a:lnTo>
                  <a:lnTo>
                    <a:pt x="5740" y="0"/>
                  </a:lnTo>
                  <a:lnTo>
                    <a:pt x="5740" y="288"/>
                  </a:lnTo>
                  <a:lnTo>
                    <a:pt x="5740" y="288"/>
                  </a:lnTo>
                </a:path>
              </a:pathLst>
            </a:custGeom>
            <a:gradFill rotWithShape="0">
              <a:gsLst>
                <a:gs pos="0">
                  <a:schemeClr val="lt1">
                    <a:alpha val="100000"/>
                  </a:schemeClr>
                </a:gs>
                <a:gs pos="100000">
                  <a:srgbClr val="471800">
                    <a:alpha val="100000"/>
                  </a:srgbClr>
                </a:gs>
              </a:gsLst>
              <a:lin ang="5400000" scaled="1"/>
            </a:gradFill>
            <a:ln>
              <a:noFill/>
            </a:ln>
          </p:spPr>
        </p:sp>
        <p:sp>
          <p:nvSpPr>
            <p:cNvPr id="1048589" name="Freeform 16"/>
            <p:cNvSpPr/>
            <p:nvPr/>
          </p:nvSpPr>
          <p:spPr bwMode="hidden">
            <a:xfrm rot="0">
              <a:off x="0" y="0"/>
              <a:ext cx="5760" cy="288"/>
            </a:xfrm>
            <a:custGeom>
              <a:avLst/>
              <a:ahLst/>
              <a:rect l="0" t="0" r="r" b="b"/>
              <a:pathLst>
                <a:path w="5740" h="288">
                  <a:moveTo>
                    <a:pt x="5740" y="288"/>
                  </a:moveTo>
                  <a:lnTo>
                    <a:pt x="0" y="288"/>
                  </a:lnTo>
                  <a:lnTo>
                    <a:pt x="0" y="0"/>
                  </a:lnTo>
                  <a:lnTo>
                    <a:pt x="5740" y="0"/>
                  </a:lnTo>
                  <a:lnTo>
                    <a:pt x="5740" y="288"/>
                  </a:lnTo>
                  <a:lnTo>
                    <a:pt x="5740" y="288"/>
                  </a:lnTo>
                </a:path>
              </a:pathLst>
            </a:custGeom>
            <a:gradFill rotWithShape="0">
              <a:gsLst>
                <a:gs pos="0">
                  <a:srgbClr val="693502">
                    <a:alpha val="100000"/>
                  </a:srgbClr>
                </a:gs>
                <a:gs pos="100000">
                  <a:schemeClr val="dk2">
                    <a:alpha val="100000"/>
                  </a:schemeClr>
                </a:gs>
              </a:gsLst>
              <a:lin ang="5400000" scaled="1"/>
            </a:gradFill>
            <a:ln>
              <a:noFill/>
            </a:ln>
          </p:spPr>
        </p:sp>
        <p:sp>
          <p:nvSpPr>
            <p:cNvPr id="1048590" name="Freeform 17"/>
            <p:cNvSpPr/>
            <p:nvPr/>
          </p:nvSpPr>
          <p:spPr bwMode="hidden">
            <a:xfrm rot="0">
              <a:off x="509" y="229"/>
              <a:ext cx="3188" cy="2024"/>
            </a:xfrm>
            <a:custGeom>
              <a:avLst/>
              <a:ah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path>
              </a:pathLst>
            </a:custGeom>
            <a:gradFill rotWithShape="0">
              <a:gsLst>
                <a:gs pos="0">
                  <a:schemeClr val="dk2">
                    <a:alpha val="100000"/>
                  </a:schemeClr>
                </a:gs>
                <a:gs pos="100000">
                  <a:schemeClr val="lt1">
                    <a:alpha val="100000"/>
                  </a:schemeClr>
                </a:gs>
              </a:gsLst>
              <a:lin ang="2700000" scaled="1"/>
            </a:gradFill>
            <a:ln>
              <a:noFill/>
            </a:ln>
          </p:spPr>
        </p:sp>
        <p:sp>
          <p:nvSpPr>
            <p:cNvPr id="1048591" name="Freeform 18"/>
            <p:cNvSpPr/>
            <p:nvPr/>
          </p:nvSpPr>
          <p:spPr bwMode="hidden">
            <a:xfrm rot="0">
              <a:off x="1344" y="293"/>
              <a:ext cx="2144" cy="1787"/>
            </a:xfrm>
            <a:custGeom>
              <a:avLst/>
              <a:ah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path>
              </a:pathLst>
            </a:custGeom>
            <a:gradFill rotWithShape="0">
              <a:gsLst>
                <a:gs pos="0">
                  <a:schemeClr val="accent2">
                    <a:alpha val="100000"/>
                  </a:schemeClr>
                </a:gs>
                <a:gs pos="100000">
                  <a:schemeClr val="lt1">
                    <a:alpha val="100000"/>
                  </a:schemeClr>
                </a:gs>
              </a:gsLst>
              <a:lin ang="5400000" scaled="1"/>
            </a:gradFill>
            <a:ln>
              <a:noFill/>
            </a:ln>
          </p:spPr>
        </p:sp>
        <p:sp>
          <p:nvSpPr>
            <p:cNvPr id="1048592" name="Freeform 19"/>
            <p:cNvSpPr/>
            <p:nvPr/>
          </p:nvSpPr>
          <p:spPr bwMode="hidden">
            <a:xfrm rot="0">
              <a:off x="2932" y="1728"/>
              <a:ext cx="2828" cy="2366"/>
            </a:xfrm>
            <a:custGeom>
              <a:avLst/>
              <a:ah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path>
              </a:pathLst>
            </a:custGeom>
            <a:gradFill rotWithShape="0">
              <a:gsLst>
                <a:gs pos="0">
                  <a:schemeClr val="dk2">
                    <a:alpha val="100000"/>
                  </a:schemeClr>
                </a:gs>
                <a:gs pos="50000">
                  <a:schemeClr val="lt1">
                    <a:alpha val="100000"/>
                  </a:schemeClr>
                </a:gs>
                <a:gs pos="100000">
                  <a:schemeClr val="dk2">
                    <a:alpha val="100000"/>
                  </a:schemeClr>
                </a:gs>
              </a:gsLst>
              <a:lin ang="2700000" scaled="1"/>
            </a:gradFill>
            <a:ln>
              <a:noFill/>
            </a:ln>
          </p:spPr>
        </p:sp>
        <p:sp>
          <p:nvSpPr>
            <p:cNvPr id="1048593" name="Freeform 20"/>
            <p:cNvSpPr/>
            <p:nvPr/>
          </p:nvSpPr>
          <p:spPr bwMode="hidden">
            <a:xfrm rot="0">
              <a:off x="3160" y="1860"/>
              <a:ext cx="2162" cy="1934"/>
            </a:xfrm>
            <a:custGeom>
              <a:avLst/>
              <a:ah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path>
              </a:pathLst>
            </a:custGeom>
            <a:gradFill rotWithShape="0">
              <a:gsLst>
                <a:gs pos="0">
                  <a:schemeClr val="accent2">
                    <a:alpha val="100000"/>
                  </a:schemeClr>
                </a:gs>
                <a:gs pos="100000">
                  <a:schemeClr val="lt1">
                    <a:alpha val="100000"/>
                  </a:schemeClr>
                </a:gs>
              </a:gsLst>
              <a:lin ang="5400000" scaled="1"/>
            </a:gradFill>
            <a:ln>
              <a:noFill/>
            </a:ln>
          </p:spPr>
        </p:sp>
      </p:grpSp>
      <p:sp>
        <p:nvSpPr>
          <p:cNvPr id="1048594" name="Rectangle 21"/>
          <p:cNvSpPr/>
          <p:nvPr>
            <p:ph type="title" sz="full" idx="0"/>
          </p:nvPr>
        </p:nvSpPr>
        <p:spPr>
          <a:xfrm rot="0">
            <a:off x="457200" y="277812"/>
            <a:ext cx="8229600" cy="1143000"/>
          </a:xfrm>
          <a:prstGeom prst="rect"/>
          <a:noFill/>
          <a:ln>
            <a:noFill/>
          </a:ln>
        </p:spPr>
        <p:txBody>
          <a:bodyPr anchor="ctr" bIns="45720" lIns="91440" rIns="91440" tIns="45720" vert="horz"/>
          <a:p>
            <a:pPr lvl="0"/>
            <a:r>
              <a:rPr altLang="en-US" lang="ar-SA"/>
              <a:t>انقر لتحرير نمط العنوان الرئيسي</a:t>
            </a:r>
          </a:p>
        </p:txBody>
      </p:sp>
      <p:sp>
        <p:nvSpPr>
          <p:cNvPr id="1048595" name="Rectangle 22"/>
          <p:cNvSpPr/>
          <p:nvPr>
            <p:ph type="body" sz="full" idx="1"/>
          </p:nvPr>
        </p:nvSpPr>
        <p:spPr>
          <a:xfrm rot="0">
            <a:off x="457200" y="1600200"/>
            <a:ext cx="8229600" cy="4530725"/>
          </a:xfrm>
          <a:prstGeom prst="rect"/>
          <a:noFill/>
          <a:ln>
            <a:noFill/>
          </a:ln>
        </p:spPr>
        <p:txBody>
          <a:bodyPr anchor="t" bIns="45720" lIns="91440" rIns="91440" tIns="45720" vert="horz"/>
          <a:p>
            <a:pPr lvl="0"/>
            <a:r>
              <a:rPr altLang="en-US" lang="ar-SA"/>
              <a:t>انقر لتحرير أنماط النص الرئيسي</a:t>
            </a:r>
          </a:p>
          <a:p>
            <a:pPr lvl="1"/>
            <a:r>
              <a:rPr altLang="en-US" lang="ar-SA"/>
              <a:t>المستوى الثاني</a:t>
            </a:r>
          </a:p>
          <a:p>
            <a:pPr lvl="2"/>
            <a:r>
              <a:rPr altLang="en-US" lang="ar-SA"/>
              <a:t>المستوى الثالث</a:t>
            </a:r>
          </a:p>
          <a:p>
            <a:pPr lvl="3"/>
            <a:r>
              <a:rPr altLang="en-US" lang="ar-SA"/>
              <a:t>المستوى الرابع</a:t>
            </a:r>
          </a:p>
          <a:p>
            <a:pPr lvl="4"/>
            <a:r>
              <a:rPr altLang="en-US" lang="ar-SA"/>
              <a:t>المستوى الخامس</a:t>
            </a:r>
          </a:p>
        </p:txBody>
      </p:sp>
      <p:sp>
        <p:nvSpPr>
          <p:cNvPr id="1048596" name="Rectangle 23"/>
          <p:cNvSpPr/>
          <p:nvPr>
            <p:ph type="dt" sz="half" idx="2"/>
          </p:nvPr>
        </p:nvSpPr>
        <p:spPr>
          <a:xfrm rot="0">
            <a:off x="457200" y="6248400"/>
            <a:ext cx="2133600" cy="457200"/>
          </a:xfrm>
          <a:prstGeom prst="rect"/>
          <a:noFill/>
          <a:ln>
            <a:noFill/>
          </a:ln>
        </p:spPr>
        <p:txBody>
          <a:bodyPr anchor="t" bIns="45720" lIns="91440" rIns="91440" tIns="45720" vert="horz"/>
          <a:lstStyle>
            <a:lvl1pPr algn="r" eaLnBrk="1" fontAlgn="base" hangingPunct="1"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1" fontAlgn="base" hangingPunct="1"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1" fontAlgn="base" hangingPunct="1"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1" fontAlgn="base" hangingPunct="1"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1" fontAlgn="base" hangingPunct="1"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algn="l" eaLnBrk="1" hangingPunct="1" lvl="0" rtl="0"/>
            <a:endParaRPr altLang="en-US" sz="1400" lang="en-US">
              <a:effectLst>
                <a:outerShdw algn="tl" blurRad="38100" dir="2700000" dist="38100">
                  <a:srgbClr val="C0C0C0"/>
                </a:outerShdw>
              </a:effectLst>
            </a:endParaRPr>
          </a:p>
        </p:txBody>
      </p:sp>
      <p:sp>
        <p:nvSpPr>
          <p:cNvPr id="1048597" name="Rectangle 24"/>
          <p:cNvSpPr/>
          <p:nvPr>
            <p:ph type="ftr" sz="quarter" idx="3"/>
          </p:nvPr>
        </p:nvSpPr>
        <p:spPr>
          <a:xfrm rot="0">
            <a:off x="3124200" y="6248400"/>
            <a:ext cx="2895600" cy="457200"/>
          </a:xfrm>
          <a:prstGeom prst="rect"/>
          <a:noFill/>
          <a:ln>
            <a:noFill/>
          </a:ln>
        </p:spPr>
        <p:txBody>
          <a:bodyPr anchor="t" bIns="45720" lIns="91440" rIns="91440" tIns="45720" vert="horz"/>
          <a:lstStyle>
            <a:lvl1pPr algn="r" eaLnBrk="1" fontAlgn="base" hangingPunct="1"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1" fontAlgn="base" hangingPunct="1"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1" fontAlgn="base" hangingPunct="1"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1" fontAlgn="base" hangingPunct="1"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1" fontAlgn="base" hangingPunct="1"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algn="ctr" eaLnBrk="1" hangingPunct="1" lvl="0" rtl="0"/>
            <a:endParaRPr altLang="en-US" sz="1400" lang="en-US">
              <a:effectLst>
                <a:outerShdw algn="tl" blurRad="38100" dir="2700000" dist="38100">
                  <a:srgbClr val="C0C0C0"/>
                </a:outerShdw>
              </a:effectLst>
            </a:endParaRPr>
          </a:p>
        </p:txBody>
      </p:sp>
      <p:sp>
        <p:nvSpPr>
          <p:cNvPr id="1048598" name="Rectangle 25"/>
          <p:cNvSpPr/>
          <p:nvPr>
            <p:ph type="sldNum" sz="quarter" idx="4"/>
          </p:nvPr>
        </p:nvSpPr>
        <p:spPr>
          <a:xfrm rot="0">
            <a:off x="6553200" y="6248400"/>
            <a:ext cx="2133600" cy="457200"/>
          </a:xfrm>
          <a:prstGeom prst="rect"/>
          <a:noFill/>
          <a:ln>
            <a:noFill/>
          </a:ln>
        </p:spPr>
        <p:txBody>
          <a:bodyPr anchor="t" bIns="45720" lIns="91440" rIns="91440" tIns="45720" vert="horz"/>
          <a:lstStyle>
            <a:lvl1pPr algn="r" eaLnBrk="1" fontAlgn="base" hangingPunct="1"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1" fontAlgn="base" hangingPunct="1"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1" fontAlgn="base" hangingPunct="1"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1" fontAlgn="base" hangingPunct="1"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1" fontAlgn="base" hangingPunct="1"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eaLnBrk="1" hangingPunct="1" lvl="0" rtl="0"/>
            <a:fld id="{566ABCEB-ACFC-4714-9973-3DA970169C29}" type="slidenum">
              <a:rPr altLang="en-US" sz="1400" lang="ar-SA">
                <a:effectLst>
                  <a:outerShdw algn="tl" blurRad="38100" dir="2700000" dist="38100">
                    <a:srgbClr val="C0C0C0"/>
                  </a:outerShdw>
                </a:effectLst>
              </a:rPr>
              <a:pPr eaLnBrk="1" hangingPunct="1" lvl="0" rtl="0"/>
            </a:fld>
            <a:endParaRPr altLang="en-US" sz="1400" lang="ar-SA">
              <a:effectLst>
                <a:outerShdw algn="tl" blurRad="38100" dir="2700000" dist="38100">
                  <a:srgbClr val="C0C0C0"/>
                </a:outerShdw>
              </a:effectLst>
            </a:endParaRPr>
          </a:p>
        </p:txBody>
      </p:sp>
    </p:spTree>
  </p:cSld>
  <p:clrMap accent1="accent1" accent2="accent2" accent3="accent3" accent4="accent4" accent5="accent5" accent6="accent6" bg1="lt1" bg2="dk2" tx1="dk1" tx2="lt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hf dt="0" ftr="0" sldNum="0"/>
  <p:txStyles>
    <p:titleStyle>
      <a:lvl1pPr algn="ctr" eaLnBrk="0" fontAlgn="base" hangingPunct="0" rtl="1">
        <a:spcBef>
          <a:spcPct val="0"/>
        </a:spcBef>
        <a:spcAft>
          <a:spcPct val="0"/>
        </a:spcAft>
        <a:defRPr b="1" sz="4400">
          <a:solidFill>
            <a:schemeClr val="tx2"/>
          </a:solidFill>
          <a:effectLst>
            <a:outerShdw algn="tl" blurRad="38100" dir="2700000" dist="38100">
              <a:srgbClr val="000000"/>
            </a:outerShdw>
          </a:effectLst>
          <a:latin typeface="+mj-lt"/>
          <a:ea typeface="+mj-ea"/>
          <a:cs typeface="+mj-cs"/>
        </a:defRPr>
      </a:lvl1pPr>
      <a:lvl2pPr algn="ctr" eaLnBrk="0" fontAlgn="base" hangingPunct="0" rtl="1">
        <a:spcBef>
          <a:spcPct val="0"/>
        </a:spcBef>
        <a:spcAft>
          <a:spcPct val="0"/>
        </a:spcAft>
        <a:defRPr b="1" sz="4400">
          <a:solidFill>
            <a:schemeClr val="tx2"/>
          </a:solidFill>
          <a:effectLst>
            <a:outerShdw algn="tl" blurRad="38100" dir="2700000" dist="38100">
              <a:srgbClr val="000000"/>
            </a:outerShdw>
          </a:effectLst>
          <a:latin typeface="Times New Roman" pitchFamily="18" charset="0"/>
          <a:cs typeface="Arial" pitchFamily="34" charset="0"/>
        </a:defRPr>
      </a:lvl2pPr>
      <a:lvl3pPr algn="ctr" eaLnBrk="0" fontAlgn="base" hangingPunct="0" rtl="1">
        <a:spcBef>
          <a:spcPct val="0"/>
        </a:spcBef>
        <a:spcAft>
          <a:spcPct val="0"/>
        </a:spcAft>
        <a:defRPr b="1" sz="4400">
          <a:solidFill>
            <a:schemeClr val="tx2"/>
          </a:solidFill>
          <a:effectLst>
            <a:outerShdw algn="tl" blurRad="38100" dir="2700000" dist="38100">
              <a:srgbClr val="000000"/>
            </a:outerShdw>
          </a:effectLst>
          <a:latin typeface="Times New Roman" pitchFamily="18" charset="0"/>
          <a:cs typeface="Arial" pitchFamily="34" charset="0"/>
        </a:defRPr>
      </a:lvl3pPr>
      <a:lvl4pPr algn="ctr" eaLnBrk="0" fontAlgn="base" hangingPunct="0" rtl="1">
        <a:spcBef>
          <a:spcPct val="0"/>
        </a:spcBef>
        <a:spcAft>
          <a:spcPct val="0"/>
        </a:spcAft>
        <a:defRPr b="1" sz="4400">
          <a:solidFill>
            <a:schemeClr val="tx2"/>
          </a:solidFill>
          <a:effectLst>
            <a:outerShdw algn="tl" blurRad="38100" dir="2700000" dist="38100">
              <a:srgbClr val="000000"/>
            </a:outerShdw>
          </a:effectLst>
          <a:latin typeface="Times New Roman" pitchFamily="18" charset="0"/>
          <a:cs typeface="Arial" pitchFamily="34" charset="0"/>
        </a:defRPr>
      </a:lvl4pPr>
      <a:lvl5pPr algn="ctr" eaLnBrk="0" fontAlgn="base" hangingPunct="0" rtl="1">
        <a:spcBef>
          <a:spcPct val="0"/>
        </a:spcBef>
        <a:spcAft>
          <a:spcPct val="0"/>
        </a:spcAft>
        <a:defRPr b="1" sz="4400">
          <a:solidFill>
            <a:schemeClr val="tx2"/>
          </a:solidFill>
          <a:effectLst>
            <a:outerShdw algn="tl" blurRad="38100" dir="2700000" dist="38100">
              <a:srgbClr val="000000"/>
            </a:outerShdw>
          </a:effectLst>
          <a:latin typeface="Times New Roman" pitchFamily="18" charset="0"/>
          <a:cs typeface="Arial" pitchFamily="34" charset="0"/>
        </a:defRPr>
      </a:lvl5pPr>
      <a:lvl6pPr algn="ctr" fontAlgn="base" marL="457200" rtl="1">
        <a:spcBef>
          <a:spcPct val="0"/>
        </a:spcBef>
        <a:spcAft>
          <a:spcPct val="0"/>
        </a:spcAft>
        <a:defRPr b="1" sz="4400">
          <a:solidFill>
            <a:schemeClr val="tx2"/>
          </a:solidFill>
          <a:effectLst>
            <a:outerShdw algn="tl" blurRad="38100" dir="2700000" dist="38100">
              <a:srgbClr val="000000"/>
            </a:outerShdw>
          </a:effectLst>
          <a:latin typeface="Times New Roman" pitchFamily="18" charset="0"/>
          <a:cs typeface="Arial" pitchFamily="34" charset="0"/>
        </a:defRPr>
      </a:lvl6pPr>
      <a:lvl7pPr algn="ctr" fontAlgn="base" marL="914400" rtl="1">
        <a:spcBef>
          <a:spcPct val="0"/>
        </a:spcBef>
        <a:spcAft>
          <a:spcPct val="0"/>
        </a:spcAft>
        <a:defRPr b="1" sz="4400">
          <a:solidFill>
            <a:schemeClr val="tx2"/>
          </a:solidFill>
          <a:effectLst>
            <a:outerShdw algn="tl" blurRad="38100" dir="2700000" dist="38100">
              <a:srgbClr val="000000"/>
            </a:outerShdw>
          </a:effectLst>
          <a:latin typeface="Times New Roman" pitchFamily="18" charset="0"/>
          <a:cs typeface="Arial" pitchFamily="34" charset="0"/>
        </a:defRPr>
      </a:lvl7pPr>
      <a:lvl8pPr algn="ctr" fontAlgn="base" marL="1371600" rtl="1">
        <a:spcBef>
          <a:spcPct val="0"/>
        </a:spcBef>
        <a:spcAft>
          <a:spcPct val="0"/>
        </a:spcAft>
        <a:defRPr b="1" sz="4400">
          <a:solidFill>
            <a:schemeClr val="tx2"/>
          </a:solidFill>
          <a:effectLst>
            <a:outerShdw algn="tl" blurRad="38100" dir="2700000" dist="38100">
              <a:srgbClr val="000000"/>
            </a:outerShdw>
          </a:effectLst>
          <a:latin typeface="Times New Roman" pitchFamily="18" charset="0"/>
          <a:cs typeface="Arial" pitchFamily="34" charset="0"/>
        </a:defRPr>
      </a:lvl8pPr>
      <a:lvl9pPr algn="ctr" fontAlgn="base" marL="1828800" rtl="1">
        <a:spcBef>
          <a:spcPct val="0"/>
        </a:spcBef>
        <a:spcAft>
          <a:spcPct val="0"/>
        </a:spcAft>
        <a:defRPr b="1" sz="4400">
          <a:solidFill>
            <a:schemeClr val="tx2"/>
          </a:solidFill>
          <a:effectLst>
            <a:outerShdw algn="tl" blurRad="38100" dir="2700000" dist="38100">
              <a:srgbClr val="000000"/>
            </a:outerShdw>
          </a:effectLst>
          <a:latin typeface="Times New Roman" pitchFamily="18" charset="0"/>
          <a:cs typeface="Arial" pitchFamily="34" charset="0"/>
        </a:defRPr>
      </a:lvl9pPr>
    </p:titleStyle>
    <p:bodyStyle>
      <a:lvl1pPr algn="r" eaLnBrk="0" fontAlgn="base" hangingPunct="0" indent="-342900" marL="342900" rtl="1">
        <a:spcBef>
          <a:spcPct val="20000"/>
        </a:spcBef>
        <a:spcAft>
          <a:spcPct val="0"/>
        </a:spcAft>
        <a:buClr>
          <a:schemeClr val="hlink"/>
        </a:buClr>
        <a:buSzPct val="60000"/>
        <a:buFont typeface="Wingdings" pitchFamily="2" charset="2"/>
        <a:buChar char="n"/>
        <a:defRPr sz="3200">
          <a:solidFill>
            <a:schemeClr val="tx1"/>
          </a:solidFill>
          <a:effectLst>
            <a:outerShdw algn="tl" blurRad="38100" dir="2700000" dist="38100">
              <a:srgbClr val="000000"/>
            </a:outerShdw>
          </a:effectLst>
          <a:latin typeface="+mn-lt"/>
          <a:ea typeface="+mn-ea"/>
          <a:cs typeface="+mn-cs"/>
        </a:defRPr>
      </a:lvl1pPr>
      <a:lvl2pPr algn="r" eaLnBrk="0" fontAlgn="base" hangingPunct="0" indent="-285750" marL="742950" rtl="1">
        <a:spcBef>
          <a:spcPct val="20000"/>
        </a:spcBef>
        <a:spcAft>
          <a:spcPct val="0"/>
        </a:spcAft>
        <a:buClr>
          <a:schemeClr val="tx2"/>
        </a:buClr>
        <a:buSzPct val="60000"/>
        <a:buFont typeface="Wingdings" pitchFamily="2" charset="2"/>
        <a:buChar char="n"/>
        <a:defRPr sz="2800">
          <a:solidFill>
            <a:schemeClr val="tx1"/>
          </a:solidFill>
          <a:effectLst>
            <a:outerShdw algn="tl" blurRad="38100" dir="2700000" dist="38100">
              <a:srgbClr val="000000"/>
            </a:outerShdw>
          </a:effectLst>
          <a:latin typeface="+mn-lt"/>
          <a:cs typeface="+mn-cs"/>
        </a:defRPr>
      </a:lvl2pPr>
      <a:lvl3pPr algn="r" eaLnBrk="0" fontAlgn="base" hangingPunct="0" indent="-228600" marL="1143000" rtl="1">
        <a:spcBef>
          <a:spcPct val="20000"/>
        </a:spcBef>
        <a:spcAft>
          <a:spcPct val="0"/>
        </a:spcAft>
        <a:buClr>
          <a:schemeClr val="folHlink"/>
        </a:buClr>
        <a:buSzPct val="60000"/>
        <a:buFont typeface="Wingdings" pitchFamily="2" charset="2"/>
        <a:buChar char="n"/>
        <a:defRPr sz="2400">
          <a:solidFill>
            <a:schemeClr val="tx1"/>
          </a:solidFill>
          <a:effectLst>
            <a:outerShdw algn="tl" blurRad="38100" dir="2700000" dist="38100">
              <a:srgbClr val="000000"/>
            </a:outerShdw>
          </a:effectLst>
          <a:latin typeface="+mn-lt"/>
          <a:cs typeface="+mn-cs"/>
        </a:defRPr>
      </a:lvl3pPr>
      <a:lvl4pPr algn="r" eaLnBrk="0" fontAlgn="base" hangingPunct="0" indent="-228600" marL="1600200" rtl="1">
        <a:spcBef>
          <a:spcPct val="20000"/>
        </a:spcBef>
        <a:spcAft>
          <a:spcPct val="0"/>
        </a:spcAft>
        <a:buClr>
          <a:schemeClr val="tx1"/>
        </a:buClr>
        <a:buSzPct val="60000"/>
        <a:buFont typeface="Wingdings" pitchFamily="2" charset="2"/>
        <a:buChar char="n"/>
        <a:defRPr sz="2000">
          <a:solidFill>
            <a:schemeClr val="tx1"/>
          </a:solidFill>
          <a:effectLst>
            <a:outerShdw algn="tl" blurRad="38100" dir="2700000" dist="38100">
              <a:srgbClr val="000000"/>
            </a:outerShdw>
          </a:effectLst>
          <a:latin typeface="+mn-lt"/>
          <a:cs typeface="+mn-cs"/>
        </a:defRPr>
      </a:lvl4pPr>
      <a:lvl5pPr algn="r" eaLnBrk="0" fontAlgn="base" hangingPunct="0" indent="-228600" marL="2057400" rtl="1">
        <a:spcBef>
          <a:spcPct val="20000"/>
        </a:spcBef>
        <a:spcAft>
          <a:spcPct val="0"/>
        </a:spcAft>
        <a:buClr>
          <a:schemeClr val="hlink"/>
        </a:buClr>
        <a:buSzPct val="60000"/>
        <a:buFont typeface="Wingdings" pitchFamily="2" charset="2"/>
        <a:buChar char="n"/>
        <a:defRPr sz="2000">
          <a:solidFill>
            <a:schemeClr val="tx1"/>
          </a:solidFill>
          <a:effectLst>
            <a:outerShdw algn="tl" blurRad="38100" dir="2700000" dist="38100">
              <a:srgbClr val="000000"/>
            </a:outerShdw>
          </a:effectLst>
          <a:latin typeface="+mn-lt"/>
          <a:cs typeface="+mn-cs"/>
        </a:defRPr>
      </a:lvl5pPr>
      <a:lvl6pPr algn="r" fontAlgn="base" indent="-228600" marL="2514600" rtl="1">
        <a:spcBef>
          <a:spcPct val="20000"/>
        </a:spcBef>
        <a:spcAft>
          <a:spcPct val="0"/>
        </a:spcAft>
        <a:buClr>
          <a:schemeClr val="hlink"/>
        </a:buClr>
        <a:buSzPct val="60000"/>
        <a:buFont typeface="Wingdings" pitchFamily="2" charset="2"/>
        <a:buChar char="n"/>
        <a:defRPr sz="2000">
          <a:solidFill>
            <a:schemeClr val="tx1"/>
          </a:solidFill>
          <a:effectLst>
            <a:outerShdw algn="tl" blurRad="38100" dir="2700000" dist="38100">
              <a:srgbClr val="000000"/>
            </a:outerShdw>
          </a:effectLst>
          <a:latin typeface="+mn-lt"/>
          <a:cs typeface="+mn-cs"/>
        </a:defRPr>
      </a:lvl6pPr>
      <a:lvl7pPr algn="r" fontAlgn="base" indent="-228600" marL="2971800" rtl="1">
        <a:spcBef>
          <a:spcPct val="20000"/>
        </a:spcBef>
        <a:spcAft>
          <a:spcPct val="0"/>
        </a:spcAft>
        <a:buClr>
          <a:schemeClr val="hlink"/>
        </a:buClr>
        <a:buSzPct val="60000"/>
        <a:buFont typeface="Wingdings" pitchFamily="2" charset="2"/>
        <a:buChar char="n"/>
        <a:defRPr sz="2000">
          <a:solidFill>
            <a:schemeClr val="tx1"/>
          </a:solidFill>
          <a:effectLst>
            <a:outerShdw algn="tl" blurRad="38100" dir="2700000" dist="38100">
              <a:srgbClr val="000000"/>
            </a:outerShdw>
          </a:effectLst>
          <a:latin typeface="+mn-lt"/>
          <a:cs typeface="+mn-cs"/>
        </a:defRPr>
      </a:lvl7pPr>
      <a:lvl8pPr algn="r" fontAlgn="base" indent="-228600" marL="3429000" rtl="1">
        <a:spcBef>
          <a:spcPct val="20000"/>
        </a:spcBef>
        <a:spcAft>
          <a:spcPct val="0"/>
        </a:spcAft>
        <a:buClr>
          <a:schemeClr val="hlink"/>
        </a:buClr>
        <a:buSzPct val="60000"/>
        <a:buFont typeface="Wingdings" pitchFamily="2" charset="2"/>
        <a:buChar char="n"/>
        <a:defRPr sz="2000">
          <a:solidFill>
            <a:schemeClr val="tx1"/>
          </a:solidFill>
          <a:effectLst>
            <a:outerShdw algn="tl" blurRad="38100" dir="2700000" dist="38100">
              <a:srgbClr val="000000"/>
            </a:outerShdw>
          </a:effectLst>
          <a:latin typeface="+mn-lt"/>
          <a:cs typeface="+mn-cs"/>
        </a:defRPr>
      </a:lvl8pPr>
      <a:lvl9pPr algn="r" fontAlgn="base" indent="-228600" marL="3886200" rtl="1">
        <a:spcBef>
          <a:spcPct val="20000"/>
        </a:spcBef>
        <a:spcAft>
          <a:spcPct val="0"/>
        </a:spcAft>
        <a:buClr>
          <a:schemeClr val="hlink"/>
        </a:buClr>
        <a:buSzPct val="60000"/>
        <a:buFont typeface="Wingdings" pitchFamily="2" charset="2"/>
        <a:buChar char="n"/>
        <a:defRPr sz="2000">
          <a:solidFill>
            <a:schemeClr val="tx1"/>
          </a:solidFill>
          <a:effectLst>
            <a:outerShdw algn="tl" blurRad="38100" dir="2700000" dist="38100">
              <a:srgbClr val="000000"/>
            </a:outerShdw>
          </a:effectLst>
          <a:latin typeface="+mn-lt"/>
          <a:cs typeface="+mn-cs"/>
        </a:defRPr>
      </a:lvl9pPr>
    </p:bodyStyle>
    <p:otherStyle>
      <a:defPPr>
        <a:defRPr lang="ar-IQ"/>
      </a:defPPr>
      <a:lvl1pPr algn="r" defTabSz="914400" eaLnBrk="1" hangingPunct="1" latinLnBrk="0" marL="0" rtl="1">
        <a:defRPr sz="1800" kern="1200">
          <a:solidFill>
            <a:schemeClr val="tx1"/>
          </a:solidFill>
          <a:latin typeface="+mn-lt"/>
          <a:ea typeface="+mn-ea"/>
          <a:cs typeface="+mn-cs"/>
        </a:defRPr>
      </a:lvl1pPr>
      <a:lvl2pPr algn="r" defTabSz="914400" eaLnBrk="1" hangingPunct="1" latinLnBrk="0" marL="457200" rtl="1">
        <a:defRPr sz="1800" kern="1200">
          <a:solidFill>
            <a:schemeClr val="tx1"/>
          </a:solidFill>
          <a:latin typeface="+mn-lt"/>
          <a:ea typeface="+mn-ea"/>
          <a:cs typeface="+mn-cs"/>
        </a:defRPr>
      </a:lvl2pPr>
      <a:lvl3pPr algn="r" defTabSz="914400" eaLnBrk="1" hangingPunct="1" latinLnBrk="0" marL="914400" rtl="1">
        <a:defRPr sz="1800" kern="1200">
          <a:solidFill>
            <a:schemeClr val="tx1"/>
          </a:solidFill>
          <a:latin typeface="+mn-lt"/>
          <a:ea typeface="+mn-ea"/>
          <a:cs typeface="+mn-cs"/>
        </a:defRPr>
      </a:lvl3pPr>
      <a:lvl4pPr algn="r" defTabSz="914400" eaLnBrk="1" hangingPunct="1" latinLnBrk="0" marL="1371600" rtl="1">
        <a:defRPr sz="1800" kern="1200">
          <a:solidFill>
            <a:schemeClr val="tx1"/>
          </a:solidFill>
          <a:latin typeface="+mn-lt"/>
          <a:ea typeface="+mn-ea"/>
          <a:cs typeface="+mn-cs"/>
        </a:defRPr>
      </a:lvl4pPr>
      <a:lvl5pPr algn="r" defTabSz="914400" eaLnBrk="1" hangingPunct="1" latinLnBrk="0" marL="1828800" rtl="1">
        <a:defRPr sz="1800" kern="1200">
          <a:solidFill>
            <a:schemeClr val="tx1"/>
          </a:solidFill>
          <a:latin typeface="+mn-lt"/>
          <a:ea typeface="+mn-ea"/>
          <a:cs typeface="+mn-cs"/>
        </a:defRPr>
      </a:lvl5pPr>
      <a:lvl6pPr algn="r" defTabSz="914400" eaLnBrk="1" hangingPunct="1" latinLnBrk="0" marL="2286000" rtl="1">
        <a:defRPr sz="1800" kern="1200">
          <a:solidFill>
            <a:schemeClr val="tx1"/>
          </a:solidFill>
          <a:latin typeface="+mn-lt"/>
          <a:ea typeface="+mn-ea"/>
          <a:cs typeface="+mn-cs"/>
        </a:defRPr>
      </a:lvl6pPr>
      <a:lvl7pPr algn="r" defTabSz="914400" eaLnBrk="1" hangingPunct="1" latinLnBrk="0" marL="2743200" rtl="1">
        <a:defRPr sz="1800" kern="1200">
          <a:solidFill>
            <a:schemeClr val="tx1"/>
          </a:solidFill>
          <a:latin typeface="+mn-lt"/>
          <a:ea typeface="+mn-ea"/>
          <a:cs typeface="+mn-cs"/>
        </a:defRPr>
      </a:lvl7pPr>
      <a:lvl8pPr algn="r" defTabSz="914400" eaLnBrk="1" hangingPunct="1" latinLnBrk="0" marL="3200400" rtl="1">
        <a:defRPr sz="1800" kern="1200">
          <a:solidFill>
            <a:schemeClr val="tx1"/>
          </a:solidFill>
          <a:latin typeface="+mn-lt"/>
          <a:ea typeface="+mn-ea"/>
          <a:cs typeface="+mn-cs"/>
        </a:defRPr>
      </a:lvl8pPr>
      <a:lvl9pPr algn="r" defTabSz="914400" eaLnBrk="1" hangingPunct="1" latinLnBrk="0" marL="3657600" rtl="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hyperlink" Target="https://www.google.com/url?sa=i&amp;url=https%253A%252F%252Fbiologysir.com%252Ftypes-of-sexual-reproduction-and-sexual-reproduction-definition%252F&amp;psig=AOvVaw0w5A7xh3gGzpKsSFodwnff&amp;ust=1620479594781000&amp;source=images&amp;cd=vfe&amp;ved=0CAIQjRxqFwoTCJiawfLTt_ACFQAAAAAdAAAAABAm" TargetMode="External"/><Relationship Id="rId2" Type="http://schemas.openxmlformats.org/officeDocument/2006/relationships/image" Target="../media/image6.jpeg"/><Relationship Id="rId3"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hyperlink" Target="https://www.google.com/url?sa=i&amp;url=https%253A%252F%252Fwww.tasmeemme.com%252Fstore-items%252Fasexual-reproduction-in-protozoa-transverse-paramecia-division-vector-illustration-for-educational-and-science-use%252F%253Fitem%253D10106051315&amp;psig=AOvVaw1wyOgrbMFx26Swyjxb5H3t&amp;ust=1620463579548000&amp;source=images&amp;cd=vfe&amp;ved=0CAIQjRxqFwoTCLDgu8-Xt_ACFQAAAAAdAAAAABAJ" TargetMode="External"/><Relationship Id="rId2" Type="http://schemas.openxmlformats.org/officeDocument/2006/relationships/image" Target="../media/image7.jpeg"/><Relationship Id="rId3" Type="http://schemas.openxmlformats.org/officeDocument/2006/relationships/hyperlink" Target="https://www.google.com/url?sa=i&amp;url=https%253A%252F%252Fwww.studyandscore.com%252Fstudymaterial-detail%252Fphylum-protozoa-evolution-of-sex-sexual-reproduction-and-asexual-reproduction&amp;psig=AOvVaw1OXf8Rcdqz_6VRry8aMS5K&amp;ust=1620463888478000&amp;source=images&amp;cd=vfe&amp;ved=0CAIQjRxqFwoTCOCOmN-Yt_ACFQAAAAAdAAAAABAD" TargetMode="External"/><Relationship Id="rId4" Type="http://schemas.openxmlformats.org/officeDocument/2006/relationships/image" Target="../media/image8.png"/><Relationship Id="rId5" Type="http://schemas.openxmlformats.org/officeDocument/2006/relationships/hyperlink" Target="https://www.google.com/url?sa=i&amp;url=https%253A%252F%252Fwww.slideshare.net%252Ffarooqmarwat%252Flact-8-protoza&amp;psig=AOvVaw3WL90TUjoBsgXIB34-efXN&amp;ust=1620464067082000&amp;source=images&amp;cd=vfe&amp;ved=0CAIQjRxqFwoTCMDhgq2Zt_ACFQAAAAAdAAAAABAJ" TargetMode="External"/><Relationship Id="rId6" Type="http://schemas.openxmlformats.org/officeDocument/2006/relationships/image" Target="../media/image9.jpeg"/><Relationship Id="rId7" Type="http://schemas.openxmlformats.org/officeDocument/2006/relationships/hyperlink" Target="https://www.google.com/url?sa=i&amp;url=https%253A%252F%252Fwww.slideshare.net%252FAnantKumarSingh%252Fprotozoa-12145878&amp;psig=AOvVaw26okP7sO1iOZpprfqak30R&amp;ust=1620464233850000&amp;source=images&amp;cd=vfe&amp;ved=0CAIQjRxqFwoTCNiE5PeZt_ACFQAAAAAdAAAAABAD" TargetMode="External"/><Relationship Id="rId8" Type="http://schemas.openxmlformats.org/officeDocument/2006/relationships/image" Target="../media/image10.jpeg"/><Relationship Id="rId9"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hyperlink" Target="https://www.google.com/url?sa=i&amp;url=https%253A%252F%252Fparasitology.cvm.ncsu.edu%252Fvmp930%252Flecture%252Fppt%252Fprotozoa%252Flecture_04.pdf&amp;psig=AOvVaw1r9EQGFOxUHo3SaCwys1TI&amp;ust=1620479304790000&amp;source=images&amp;cd=vfe&amp;ved=0CAIQjRxqFwoTCMDNvbPSt_ACFQAAAAAdAAAAABAD" TargetMode="External"/><Relationship Id="rId2" Type="http://schemas.openxmlformats.org/officeDocument/2006/relationships/image" Target="../media/image11.jpeg"/><Relationship Id="rId3" Type="http://schemas.openxmlformats.org/officeDocument/2006/relationships/hyperlink" Target="https://www.google.com/url?sa=i&amp;url=https%253A%252F%252Fpt.slideshare.net%252FErmiraKusari%252Fprotozoa-unicellular-eukaryotic-organisms&amp;psig=AOvVaw0w5A7xh3gGzpKsSFodwnff&amp;ust=1620479594781000&amp;source=images&amp;cd=vfe&amp;ved=0CAIQjRxqFwoTCJiawfLTt_ACFQAAAAAdAAAAABA6" TargetMode="External"/><Relationship Id="rId4" Type="http://schemas.openxmlformats.org/officeDocument/2006/relationships/image" Target="../media/image12.jpeg"/><Relationship Id="rId5"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hyperlink" Target="https://www.google.com/url?sa=i&amp;url=https%253A%252F%252Fwww.sciencedirect.com%252Fscience%252Farticle%252Fpii%252FB9781782423324000060&amp;psig=AOvVaw2lBopLKkJStacy1EVKt-dJ&amp;ust=1620480503927000&amp;source=images&amp;cd=vfe&amp;ved=0CAIQjRxqFwoTCOCKuc_Wt_ACFQAAAAAdAAAAABAY" TargetMode="External"/><Relationship Id="rId2" Type="http://schemas.openxmlformats.org/officeDocument/2006/relationships/image" Target="../media/image13.jpeg"/><Relationship Id="rId3"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hyperlink" Target="https://www.google.com/url?sa=i&amp;url=https%253A%252F%252Fen.wikipedia.org%252Fwiki%252FTrypanosoma&amp;psig=AOvVaw0camP09TtpnvHlDav1_E2f&amp;ust=1620462528126000&amp;source=images&amp;cd=vfe&amp;ved=0CAIQjRxqFwoTCIDducKTt_ACFQAAAAAdAAAAABAU" TargetMode="External"/><Relationship Id="rId2" Type="http://schemas.openxmlformats.org/officeDocument/2006/relationships/image" Target="../media/image1.jpeg"/><Relationship Id="rId3" Type="http://schemas.openxmlformats.org/officeDocument/2006/relationships/hyperlink" Target="https://www.google.com/url?sa=i&amp;url=https%253A%252F%252Fwww.vectorstock.com%252Froyalty-free-vector%252Fciliates-bacterium-vector-20201089&amp;psig=AOvVaw36Ejoxe0h14wdFSR6vRbSI&amp;ust=1620462655112000&amp;source=images&amp;cd=vfe&amp;ved=0CAIQjRxqFwoTCOjpkoaUt_ACFQAAAAAdAAAAABAD" TargetMode="External"/><Relationship Id="rId4" Type="http://schemas.openxmlformats.org/officeDocument/2006/relationships/image" Target="../media/image2.jpeg"/><Relationship Id="rId5" Type="http://schemas.openxmlformats.org/officeDocument/2006/relationships/hyperlink" Target="https://www.google.com/url?sa=i&amp;url=https%253A%252F%252Fwww.arcella.nl%252F2421-2%252F&amp;psig=AOvVaw0NjZ13Ex3uow-ntKwzYxcF&amp;ust=1620462802913000&amp;source=images&amp;cd=vfe&amp;ved=0CAIQjRxqFwoTCMCR0saUt_ACFQAAAAAdAAAAABAD" TargetMode="External"/><Relationship Id="rId6" Type="http://schemas.openxmlformats.org/officeDocument/2006/relationships/image" Target="../media/image3.jpeg"/><Relationship Id="rId7" Type="http://schemas.openxmlformats.org/officeDocument/2006/relationships/hyperlink" Target="https://www.google.com/url?sa=i&amp;url=https%253A%252F%252Fwww.inds.co.uk%252Fproduct%252Ftoxoplasma-gondii-causing-toxoplasmosis-tissue-smear-with-parasites%252F&amp;psig=AOvVaw0UDByM1qxjH18TENb_ULxD&amp;ust=1620462916428000&amp;source=images&amp;cd=vfe&amp;ved=0CAIQjRxqFwoTCLiX27uVt_ACFQAAAAAdAAAAABAI" TargetMode="External"/><Relationship Id="rId8" Type="http://schemas.openxmlformats.org/officeDocument/2006/relationships/image" Target="../media/image4.jpeg"/><Relationship Id="rId9"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hyperlink" Target="https://www.google.com/url?sa=i&amp;url=https%253A%252F%252Fquinnkingdoms.weebly.com%252Fexcretion.html&amp;psig=AOvVaw1MIb6RoLfrIYnCIXe8bQRx&amp;ust=1620463407118000&amp;source=images&amp;cd=vfe&amp;ved=0CAIQjRxqFwoTCOj65u2Wt_ACFQAAAAAdAAAAABAJ" TargetMode="External"/><Relationship Id="rId2" Type="http://schemas.openxmlformats.org/officeDocument/2006/relationships/image" Target="../media/image5.jpeg"/><Relationship Id="rId3"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1">
  <p:cSld>
    <p:spTree>
      <p:nvGrpSpPr>
        <p:cNvPr id="28" name=""/>
        <p:cNvGrpSpPr/>
        <p:nvPr/>
      </p:nvGrpSpPr>
      <p:grpSpPr>
        <a:xfrm rot="0">
          <a:off x="0" y="0"/>
          <a:ext cx="0" cy="0"/>
          <a:chOff x="0" y="0"/>
          <a:chExt cx="0" cy="0"/>
        </a:xfrm>
      </p:grpSpPr>
      <p:sp>
        <p:nvSpPr>
          <p:cNvPr id="1048624" name="Rectangle 2"/>
          <p:cNvSpPr/>
          <p:nvPr>
            <p:ph type="ctrTitle" sz="full" idx="4294967295"/>
          </p:nvPr>
        </p:nvSpPr>
        <p:spPr>
          <a:xfrm rot="0">
            <a:off x="684212" y="404812"/>
            <a:ext cx="7772400" cy="1720850"/>
          </a:xfrm>
          <a:prstGeom prst="rect"/>
          <a:noFill/>
          <a:ln>
            <a:noFill/>
          </a:ln>
        </p:spPr>
        <p:txBody>
          <a:bodyPr anchor="ctr" bIns="45720" lIns="91440" rIns="91440" tIns="45720" vert="horz"/>
          <a:lstStyle>
            <a:lvl1pPr algn="ctr">
              <a:defRPr sz="4400"/>
            </a:lvl1pPr>
          </a:lstStyle>
          <a:p>
            <a:pPr eaLnBrk="1" hangingPunct="1" lvl="0"/>
            <a:r>
              <a:rPr altLang="en-US" b="0" sz="3200" lang="en-US">
                <a:effectLst>
                  <a:outerShdw algn="tl" blurRad="38100" dir="2700000" dist="38100">
                    <a:srgbClr val="C0C0C0"/>
                  </a:outerShdw>
                </a:effectLst>
              </a:rPr>
              <a:t>lecture  NO 1                            2024-2025</a:t>
            </a:r>
            <a:br>
              <a:rPr altLang="en-US" b="0" sz="3200" lang="en-US">
                <a:effectLst>
                  <a:outerShdw algn="tl" blurRad="38100" dir="2700000" dist="38100">
                    <a:srgbClr val="C0C0C0"/>
                  </a:outerShdw>
                </a:effectLst>
              </a:rPr>
            </a:br>
            <a:r>
              <a:rPr altLang="en-US" b="0" sz="3200" lang="en-US">
                <a:effectLst>
                  <a:outerShdw algn="tl" blurRad="38100" dir="2700000" dist="38100">
                    <a:srgbClr val="C0C0C0"/>
                  </a:outerShdw>
                </a:effectLst>
              </a:rPr>
              <a:t>Prof.Dr.Ghazi Y.A.    </a:t>
            </a:r>
          </a:p>
        </p:txBody>
      </p:sp>
      <p:sp>
        <p:nvSpPr>
          <p:cNvPr id="1048625" name="Rectangle 3"/>
          <p:cNvSpPr/>
          <p:nvPr>
            <p:ph type="subTitle" sz="full" idx="4294967295"/>
          </p:nvPr>
        </p:nvSpPr>
        <p:spPr>
          <a:xfrm rot="0">
            <a:off x="468312" y="1989137"/>
            <a:ext cx="8064500" cy="4319587"/>
          </a:xfrm>
          <a:prstGeom prst="rect"/>
          <a:solidFill>
            <a:schemeClr val="accent2">
              <a:alpha val="100000"/>
            </a:schemeClr>
          </a:solidFill>
          <a:ln>
            <a:noFill/>
          </a:ln>
        </p:spPr>
        <p:txBody>
          <a:bodyPr anchor="t" bIns="45720" lIns="91440" rIns="91440" tIns="45720" vert="horz"/>
          <a:lstStyle>
            <a:lvl1pPr algn="ctr" marL="0">
              <a:buNone/>
              <a:defRPr sz="3200">
                <a:solidFill>
                  <a:schemeClr val="dk1"/>
                </a:solidFill>
              </a:defRPr>
            </a:lvl1pPr>
            <a:lvl2pPr algn="ctr" marL="457200">
              <a:buNone/>
            </a:lvl2pPr>
            <a:lvl3pPr algn="ctr" marL="914400">
              <a:buNone/>
            </a:lvl3pPr>
            <a:lvl4pPr algn="ctr" marL="1371600">
              <a:buNone/>
            </a:lvl4pPr>
            <a:lvl5pPr algn="ctr" marL="1828800">
              <a:buNone/>
            </a:lvl5pPr>
          </a:lstStyle>
          <a:p>
            <a:pPr eaLnBrk="1" hangingPunct="1" lvl="0" rtl="0">
              <a:buNone/>
            </a:pPr>
            <a:r>
              <a:rPr altLang="en-US" b="1" sz="1800" i="1" lang="en-US">
                <a:effectLst>
                  <a:outerShdw algn="tl" blurRad="38100" dir="2700000" dist="38100">
                    <a:srgbClr val="C0C0C0"/>
                  </a:outerShdw>
                </a:effectLst>
              </a:rPr>
              <a:t> </a:t>
            </a:r>
          </a:p>
          <a:p>
            <a:pPr eaLnBrk="1" hangingPunct="1" lvl="0" rtl="0">
              <a:lnSpc>
                <a:spcPct val="80000"/>
              </a:lnSpc>
              <a:buNone/>
            </a:pPr>
            <a:r>
              <a:rPr altLang="en-US" lang="en-US">
                <a:effectLst>
                  <a:outerShdw algn="tl" blurRad="38100" dir="2700000" dist="38100">
                    <a:srgbClr val="C0C0C0"/>
                  </a:outerShdw>
                </a:effectLst>
              </a:rPr>
              <a:t>Protozoa</a:t>
            </a:r>
          </a:p>
          <a:p>
            <a:pPr algn="just" eaLnBrk="1" hangingPunct="1" lvl="0" rtl="0">
              <a:lnSpc>
                <a:spcPct val="80000"/>
              </a:lnSpc>
              <a:buNone/>
            </a:pPr>
            <a:r>
              <a:rPr altLang="en-US" lang="en-US">
                <a:effectLst>
                  <a:outerShdw algn="tl" blurRad="38100" dir="2700000" dist="38100">
                    <a:srgbClr val="C0C0C0"/>
                  </a:outerShdw>
                </a:effectLst>
              </a:rPr>
              <a:t>     The protozoa are unicellular animals in which the various activities of metabolism ,locomotion, etc. are carried out by organelles of the cell. The protozoa discovered by antoni van Leeuwenhoek .</a:t>
            </a:r>
          </a:p>
          <a:p>
            <a:pPr algn="just" eaLnBrk="1" hangingPunct="1" lvl="0" rtl="0">
              <a:buNone/>
            </a:pPr>
            <a:endParaRPr altLang="en-US" sz="2800" lang="en-US">
              <a:effectLst>
                <a:outerShdw algn="tl" blurRad="38100" dir="2700000" dist="38100">
                  <a:srgbClr val="C0C0C0"/>
                </a:outerShdw>
              </a:effectLst>
            </a:endParaRPr>
          </a:p>
        </p:txBody>
      </p:sp>
    </p:spTree>
  </p:cSld>
  <p:clrMapOvr>
    <a:masterClrMapping/>
  </p:clrMapOvr>
  <p:timing/>
</p:sld>
</file>

<file path=ppt/slides/slide10.xml><?xml version="1.0" encoding="utf-8"?>
<p:sld xmlns:a="http://schemas.openxmlformats.org/drawingml/2006/main" xmlns:r="http://schemas.openxmlformats.org/officeDocument/2006/relationships" xmlns:p="http://schemas.openxmlformats.org/presentationml/2006/main" showMasterSp="1">
  <p:cSld>
    <p:spTree>
      <p:nvGrpSpPr>
        <p:cNvPr id="50" name=""/>
        <p:cNvGrpSpPr/>
        <p:nvPr/>
      </p:nvGrpSpPr>
      <p:grpSpPr>
        <a:xfrm rot="0">
          <a:off x="0" y="0"/>
          <a:ext cx="0" cy="0"/>
          <a:chOff x="0" y="0"/>
          <a:chExt cx="0" cy="0"/>
        </a:xfrm>
      </p:grpSpPr>
      <p:sp>
        <p:nvSpPr>
          <p:cNvPr id="1048660" name="Title 1"/>
          <p:cNvSpPr/>
          <p:nvPr>
            <p:ph type="title" sz="full" idx="0"/>
          </p:nvPr>
        </p:nvSpPr>
        <p:spPr>
          <a:xfrm rot="0">
            <a:off x="457200" y="277812"/>
            <a:ext cx="8229600" cy="1143000"/>
          </a:xfrm>
          <a:prstGeom prst="rect"/>
          <a:noFill/>
          <a:ln>
            <a:noFill/>
          </a:ln>
        </p:spPr>
        <p:txBody>
          <a:bodyPr anchor="ctr" bIns="45720" lIns="91440" rIns="91440" tIns="45720" vert="horz"/>
          <a:lstStyle>
            <a:lvl1pPr algn="ctr" eaLnBrk="0" fontAlgn="base" hangingPunct="0" indent="0" latinLnBrk="0" marL="0" rtl="1">
              <a:lnSpc>
                <a:spcPct val="100000"/>
              </a:lnSpc>
              <a:spcBef>
                <a:spcPct val="0"/>
              </a:spcBef>
              <a:spcAft>
                <a:spcPct val="0"/>
              </a:spcAft>
              <a:buFontTx/>
              <a:buNone/>
              <a:defRPr baseline="0" b="1" sz="4400" i="0" u="none">
                <a:solidFill>
                  <a:schemeClr val="lt2"/>
                </a:solidFill>
                <a:latin typeface="Times New Roman" pitchFamily="18" charset="0"/>
                <a:ea typeface="Arial" pitchFamily="34" charset="0"/>
                <a:sym typeface="Times New Roman" pitchFamily="18" charset="0"/>
              </a:defRPr>
            </a:lvl1pPr>
          </a:lstStyle>
          <a:p>
            <a:pPr lvl="0"/>
            <a:r>
              <a:rPr altLang="en-US" b="0" lang="en-US">
                <a:effectLst>
                  <a:outerShdw algn="tl" blurRad="38100" dir="2700000" dist="38100">
                    <a:srgbClr val="C0C0C0"/>
                  </a:outerShdw>
                </a:effectLst>
              </a:rPr>
              <a:t>Nutrition of protozoa</a:t>
            </a:r>
          </a:p>
        </p:txBody>
      </p:sp>
      <p:sp>
        <p:nvSpPr>
          <p:cNvPr id="1048661" name="Content Placeholder 2"/>
          <p:cNvSpPr/>
          <p:nvPr>
            <p:ph sz="full" idx="1"/>
          </p:nvPr>
        </p:nvSpPr>
        <p:spPr>
          <a:xfrm rot="0">
            <a:off x="457200" y="1600200"/>
            <a:ext cx="8229600" cy="4530725"/>
          </a:xfrm>
          <a:prstGeom prst="rect"/>
          <a:noFill/>
          <a:ln>
            <a:noFill/>
          </a:ln>
        </p:spPr>
        <p:txBody>
          <a:bodyPr anchor="t" bIns="45720" lIns="91440" rIns="91440" tIns="45720" vert="horz"/>
          <a:lstStyle>
            <a:lvl1pPr algn="r" eaLnBrk="0" fontAlgn="base" hangingPunct="0" indent="-342900" latinLnBrk="0" marL="342900" rtl="1">
              <a:lnSpc>
                <a:spcPct val="100000"/>
              </a:lnSpc>
              <a:spcBef>
                <a:spcPct val="20000"/>
              </a:spcBef>
              <a:spcAft>
                <a:spcPct val="0"/>
              </a:spcAft>
              <a:buClr>
                <a:schemeClr val="hlink"/>
              </a:buClr>
              <a:buSzPct val="60000"/>
              <a:buFont typeface="Wingdings" pitchFamily="2" charset="2"/>
              <a:buChar char="n"/>
              <a:defRPr baseline="0" b="0" sz="3200" i="0" u="none">
                <a:solidFill>
                  <a:schemeClr val="dk1"/>
                </a:solidFill>
                <a:latin typeface="Times New Roman" pitchFamily="18" charset="0"/>
                <a:ea typeface="Arial" pitchFamily="34" charset="0"/>
                <a:sym typeface="Times New Roman" pitchFamily="18" charset="0"/>
              </a:defRPr>
            </a:lvl1pPr>
            <a:lvl2pPr algn="r" eaLnBrk="0" fontAlgn="base" hangingPunct="0" indent="-285750" latinLnBrk="0" marL="742950" rtl="1">
              <a:lnSpc>
                <a:spcPct val="100000"/>
              </a:lnSpc>
              <a:spcBef>
                <a:spcPct val="20000"/>
              </a:spcBef>
              <a:spcAft>
                <a:spcPct val="0"/>
              </a:spcAft>
              <a:buClr>
                <a:schemeClr val="lt2"/>
              </a:buClr>
              <a:buSzPct val="60000"/>
              <a:buFont typeface="Wingdings" pitchFamily="2" charset="2"/>
              <a:buChar char="n"/>
              <a:defRPr baseline="0" b="0" sz="2800" i="0" u="none">
                <a:solidFill>
                  <a:schemeClr val="dk1"/>
                </a:solidFill>
                <a:latin typeface="Times New Roman" pitchFamily="18" charset="0"/>
                <a:ea typeface="Arial" pitchFamily="34" charset="0"/>
                <a:sym typeface="Times New Roman" pitchFamily="18" charset="0"/>
              </a:defRPr>
            </a:lvl2pPr>
            <a:lvl3pPr algn="r" eaLnBrk="0" fontAlgn="base" hangingPunct="0" indent="-228600" latinLnBrk="0" marL="1143000" rtl="1">
              <a:lnSpc>
                <a:spcPct val="100000"/>
              </a:lnSpc>
              <a:spcBef>
                <a:spcPct val="20000"/>
              </a:spcBef>
              <a:spcAft>
                <a:spcPct val="0"/>
              </a:spcAft>
              <a:buClr>
                <a:schemeClr val="folHlink"/>
              </a:buClr>
              <a:buSzPct val="60000"/>
              <a:buFont typeface="Wingdings" pitchFamily="2" charset="2"/>
              <a:buChar char="n"/>
              <a:defRPr baseline="0" b="0" sz="2400" i="0" u="none">
                <a:solidFill>
                  <a:schemeClr val="dk1"/>
                </a:solidFill>
                <a:latin typeface="Times New Roman" pitchFamily="18" charset="0"/>
                <a:ea typeface="Arial" pitchFamily="34" charset="0"/>
                <a:sym typeface="Times New Roman" pitchFamily="18" charset="0"/>
              </a:defRPr>
            </a:lvl3pPr>
            <a:lvl4pPr algn="r" eaLnBrk="0" fontAlgn="base" hangingPunct="0" indent="-228600" latinLnBrk="0" marL="1600200" rtl="1">
              <a:lnSpc>
                <a:spcPct val="100000"/>
              </a:lnSpc>
              <a:spcBef>
                <a:spcPct val="20000"/>
              </a:spcBef>
              <a:spcAft>
                <a:spcPct val="0"/>
              </a:spcAft>
              <a:buClr>
                <a:schemeClr val="dk1"/>
              </a:buClr>
              <a:buSzPct val="60000"/>
              <a:buFont typeface="Wingdings" pitchFamily="2" charset="2"/>
              <a:buChar char="n"/>
              <a:defRPr baseline="0" b="0" sz="2000" i="0" u="none">
                <a:solidFill>
                  <a:schemeClr val="dk1"/>
                </a:solidFill>
                <a:latin typeface="Times New Roman" pitchFamily="18" charset="0"/>
                <a:ea typeface="Arial" pitchFamily="34" charset="0"/>
                <a:sym typeface="Times New Roman" pitchFamily="18" charset="0"/>
              </a:defRPr>
            </a:lvl4pPr>
            <a:lvl5pPr algn="r" eaLnBrk="0" fontAlgn="base" hangingPunct="0" indent="-228600" latinLnBrk="0" marL="2057400" rtl="1">
              <a:lnSpc>
                <a:spcPct val="100000"/>
              </a:lnSpc>
              <a:spcBef>
                <a:spcPct val="20000"/>
              </a:spcBef>
              <a:spcAft>
                <a:spcPct val="0"/>
              </a:spcAft>
              <a:buClr>
                <a:schemeClr val="hlink"/>
              </a:buClr>
              <a:buSzPct val="60000"/>
              <a:buFont typeface="Wingdings" pitchFamily="2" charset="2"/>
              <a:buChar char="n"/>
              <a:defRPr baseline="0" b="0" sz="2000" i="0" u="none">
                <a:solidFill>
                  <a:schemeClr val="dk1"/>
                </a:solidFill>
                <a:latin typeface="Times New Roman" pitchFamily="18" charset="0"/>
                <a:ea typeface="Arial" pitchFamily="34" charset="0"/>
                <a:sym typeface="Times New Roman" pitchFamily="18" charset="0"/>
              </a:defRPr>
            </a:lvl5pPr>
          </a:lstStyle>
          <a:p>
            <a:pPr algn="l" eaLnBrk="1" hangingPunct="1" lvl="0" rtl="0">
              <a:lnSpc>
                <a:spcPct val="80000"/>
              </a:lnSpc>
              <a:buNone/>
            </a:pPr>
            <a:r>
              <a:rPr altLang="en-US" lang="en-US">
                <a:effectLst>
                  <a:outerShdw algn="tl" blurRad="38100" dir="2700000" dist="38100">
                    <a:srgbClr val="C0C0C0"/>
                  </a:outerShdw>
                </a:effectLst>
              </a:rPr>
              <a:t>1-</a:t>
            </a:r>
            <a:r>
              <a:rPr altLang="en-US" b="1" lang="en-US">
                <a:solidFill>
                  <a:srgbClr val="FF0000"/>
                </a:solidFill>
                <a:effectLst>
                  <a:outerShdw algn="tl" blurRad="38100" dir="2700000" dist="38100">
                    <a:srgbClr val="C0C0C0"/>
                  </a:outerShdw>
                </a:effectLst>
              </a:rPr>
              <a:t>holophytic</a:t>
            </a:r>
            <a:r>
              <a:rPr altLang="en-US" lang="en-US">
                <a:solidFill>
                  <a:srgbClr val="FF0000"/>
                </a:solidFill>
                <a:effectLst>
                  <a:outerShdw algn="tl" blurRad="38100" dir="2700000" dist="38100">
                    <a:srgbClr val="C0C0C0"/>
                  </a:outerShdw>
                </a:effectLst>
              </a:rPr>
              <a:t>;protozoa </a:t>
            </a:r>
            <a:r>
              <a:rPr altLang="en-US" lang="en-US">
                <a:effectLst>
                  <a:outerShdw algn="tl" blurRad="38100" dir="2700000" dist="38100">
                    <a:srgbClr val="C0C0C0"/>
                  </a:outerShdw>
                </a:effectLst>
              </a:rPr>
              <a:t>are forms which posses some characteristic of plants ,carbohydrates being synthesized by chlorophyll which is carried in chromatophores or in the bodies of algae or other protophyta which inhabit the cytoplasm of  the protpzoan.(non medical or veterinary importance ).</a:t>
            </a:r>
          </a:p>
          <a:p>
            <a:pPr algn="l" eaLnBrk="1" hangingPunct="1" lvl="0" rtl="0">
              <a:lnSpc>
                <a:spcPct val="80000"/>
              </a:lnSpc>
              <a:buNone/>
            </a:pPr>
            <a:r>
              <a:rPr altLang="en-US" lang="en-US">
                <a:solidFill>
                  <a:srgbClr val="FF0000"/>
                </a:solidFill>
                <a:effectLst>
                  <a:outerShdw algn="tl" blurRad="38100" dir="2700000" dist="38100">
                    <a:srgbClr val="C0C0C0"/>
                  </a:outerShdw>
                </a:effectLst>
              </a:rPr>
              <a:t>2-</a:t>
            </a:r>
            <a:r>
              <a:rPr altLang="en-US" b="1" lang="en-US">
                <a:solidFill>
                  <a:srgbClr val="FF0000"/>
                </a:solidFill>
                <a:effectLst>
                  <a:outerShdw algn="tl" blurRad="38100" dir="2700000" dist="38100">
                    <a:srgbClr val="C0C0C0"/>
                  </a:outerShdw>
                </a:effectLst>
              </a:rPr>
              <a:t>holozoic</a:t>
            </a:r>
            <a:r>
              <a:rPr altLang="en-US" lang="en-US">
                <a:solidFill>
                  <a:srgbClr val="FF0000"/>
                </a:solidFill>
                <a:effectLst>
                  <a:outerShdw algn="tl" blurRad="38100" dir="2700000" dist="38100">
                    <a:srgbClr val="C0C0C0"/>
                  </a:outerShdw>
                </a:effectLst>
              </a:rPr>
              <a:t>: protozoa</a:t>
            </a:r>
            <a:r>
              <a:rPr altLang="en-US" lang="en-US">
                <a:effectLst>
                  <a:outerShdw algn="tl" blurRad="38100" dir="2700000" dist="38100">
                    <a:srgbClr val="C0C0C0"/>
                  </a:outerShdw>
                </a:effectLst>
              </a:rPr>
              <a:t> utilize preformed food material derived from living animals or plants.</a:t>
            </a:r>
          </a:p>
          <a:p>
            <a:pPr algn="l" eaLnBrk="1" hangingPunct="1" lvl="0" rtl="0">
              <a:lnSpc>
                <a:spcPct val="80000"/>
              </a:lnSpc>
              <a:buNone/>
            </a:pPr>
            <a:r>
              <a:rPr altLang="en-US" lang="en-US">
                <a:solidFill>
                  <a:srgbClr val="FF0000"/>
                </a:solidFill>
                <a:effectLst>
                  <a:outerShdw algn="tl" blurRad="38100" dir="2700000" dist="38100">
                    <a:srgbClr val="C0C0C0"/>
                  </a:outerShdw>
                </a:effectLst>
              </a:rPr>
              <a:t>3-</a:t>
            </a:r>
            <a:r>
              <a:rPr altLang="en-US" b="1" lang="en-US">
                <a:solidFill>
                  <a:srgbClr val="FF0000"/>
                </a:solidFill>
                <a:effectLst>
                  <a:outerShdw algn="tl" blurRad="38100" dir="2700000" dist="38100">
                    <a:srgbClr val="C0C0C0"/>
                  </a:outerShdw>
                </a:effectLst>
              </a:rPr>
              <a:t>saprozoic</a:t>
            </a:r>
            <a:r>
              <a:rPr altLang="en-US" lang="en-US">
                <a:solidFill>
                  <a:srgbClr val="FF0000"/>
                </a:solidFill>
                <a:effectLst>
                  <a:outerShdw algn="tl" blurRad="38100" dir="2700000" dist="38100">
                    <a:srgbClr val="C0C0C0"/>
                  </a:outerShdw>
                </a:effectLst>
              </a:rPr>
              <a:t>:</a:t>
            </a:r>
            <a:r>
              <a:rPr altLang="en-US" lang="en-US">
                <a:effectLst>
                  <a:outerShdw algn="tl" blurRad="38100" dir="2700000" dist="38100">
                    <a:srgbClr val="C0C0C0"/>
                  </a:outerShdw>
                </a:effectLst>
              </a:rPr>
              <a:t>  protozoa absorb nutrients through the body wall, these being utilized directly by the organisms.</a:t>
            </a:r>
          </a:p>
          <a:p>
            <a:pPr lvl="0"/>
            <a:endParaRPr altLang="en-US" lang="ar-IQ">
              <a:effectLst>
                <a:outerShdw algn="tl" blurRad="38100" dir="2700000" dist="38100">
                  <a:srgbClr val="C0C0C0"/>
                </a:outerShdw>
              </a:effectLst>
            </a:endParaRPr>
          </a:p>
        </p:txBody>
      </p:sp>
    </p:spTree>
  </p:cSld>
  <p:clrMapOvr>
    <a:masterClrMapping/>
  </p:clrMapOvr>
  <p:timing/>
</p:sld>
</file>

<file path=ppt/slides/slide11.xml><?xml version="1.0" encoding="utf-8"?>
<p:sld xmlns:a="http://schemas.openxmlformats.org/drawingml/2006/main" xmlns:r="http://schemas.openxmlformats.org/officeDocument/2006/relationships" xmlns:p="http://schemas.openxmlformats.org/presentationml/2006/main" showMasterSp="1">
  <p:cSld>
    <p:spTree>
      <p:nvGrpSpPr>
        <p:cNvPr id="51" name=""/>
        <p:cNvGrpSpPr/>
        <p:nvPr/>
      </p:nvGrpSpPr>
      <p:grpSpPr>
        <a:xfrm rot="0">
          <a:off x="0" y="0"/>
          <a:ext cx="0" cy="0"/>
          <a:chOff x="0" y="0"/>
          <a:chExt cx="0" cy="0"/>
        </a:xfrm>
      </p:grpSpPr>
      <p:sp>
        <p:nvSpPr>
          <p:cNvPr id="1048662" name="Title 1"/>
          <p:cNvSpPr/>
          <p:nvPr>
            <p:ph type="title" sz="full" idx="0"/>
          </p:nvPr>
        </p:nvSpPr>
        <p:spPr>
          <a:xfrm rot="0">
            <a:off x="457200" y="277812"/>
            <a:ext cx="8229600" cy="1143000"/>
          </a:xfrm>
          <a:prstGeom prst="rect"/>
          <a:noFill/>
          <a:ln>
            <a:noFill/>
          </a:ln>
        </p:spPr>
        <p:txBody>
          <a:bodyPr anchor="ctr" bIns="45720" lIns="91440" rIns="91440" tIns="45720" vert="horz"/>
          <a:lstStyle>
            <a:lvl1pPr algn="ctr" eaLnBrk="0" fontAlgn="base" hangingPunct="0" indent="0" latinLnBrk="0" marL="0" rtl="1">
              <a:lnSpc>
                <a:spcPct val="100000"/>
              </a:lnSpc>
              <a:spcBef>
                <a:spcPct val="0"/>
              </a:spcBef>
              <a:spcAft>
                <a:spcPct val="0"/>
              </a:spcAft>
              <a:buFontTx/>
              <a:buNone/>
              <a:defRPr baseline="0" b="1" sz="4400" i="0" u="none">
                <a:solidFill>
                  <a:schemeClr val="lt2"/>
                </a:solidFill>
                <a:latin typeface="Times New Roman" pitchFamily="18" charset="0"/>
                <a:ea typeface="Arial" pitchFamily="34" charset="0"/>
                <a:sym typeface="Times New Roman" pitchFamily="18" charset="0"/>
              </a:defRPr>
            </a:lvl1pPr>
          </a:lstStyle>
          <a:p>
            <a:pPr lvl="0"/>
            <a:r>
              <a:rPr altLang="en-US" lang="en-US">
                <a:effectLst>
                  <a:outerShdw algn="tl" blurRad="38100" dir="2700000" dist="38100">
                    <a:srgbClr val="C0C0C0"/>
                  </a:outerShdw>
                </a:effectLst>
              </a:rPr>
              <a:t>Reproduction of protozoa</a:t>
            </a:r>
          </a:p>
        </p:txBody>
      </p:sp>
      <p:sp>
        <p:nvSpPr>
          <p:cNvPr id="1048663" name="Content Placeholder 2"/>
          <p:cNvSpPr/>
          <p:nvPr>
            <p:ph sz="full" idx="1"/>
          </p:nvPr>
        </p:nvSpPr>
        <p:spPr>
          <a:xfrm rot="0">
            <a:off x="457200" y="1600200"/>
            <a:ext cx="8229600" cy="4530725"/>
          </a:xfrm>
          <a:prstGeom prst="rect"/>
          <a:noFill/>
          <a:ln>
            <a:noFill/>
          </a:ln>
        </p:spPr>
        <p:txBody>
          <a:bodyPr anchor="t" bIns="45720" lIns="91440" rIns="91440" tIns="45720" vert="horz"/>
          <a:lstStyle>
            <a:lvl1pPr algn="r" eaLnBrk="0" fontAlgn="base" hangingPunct="0" indent="-342900" latinLnBrk="0" marL="342900" rtl="1">
              <a:lnSpc>
                <a:spcPct val="100000"/>
              </a:lnSpc>
              <a:spcBef>
                <a:spcPct val="20000"/>
              </a:spcBef>
              <a:spcAft>
                <a:spcPct val="0"/>
              </a:spcAft>
              <a:buClr>
                <a:schemeClr val="hlink"/>
              </a:buClr>
              <a:buSzPct val="60000"/>
              <a:buFont typeface="Wingdings" pitchFamily="2" charset="2"/>
              <a:buChar char="n"/>
              <a:defRPr baseline="0" b="0" sz="3200" i="0" u="none">
                <a:solidFill>
                  <a:schemeClr val="dk1"/>
                </a:solidFill>
                <a:latin typeface="Times New Roman" pitchFamily="18" charset="0"/>
                <a:ea typeface="Arial" pitchFamily="34" charset="0"/>
                <a:sym typeface="Times New Roman" pitchFamily="18" charset="0"/>
              </a:defRPr>
            </a:lvl1pPr>
            <a:lvl2pPr algn="r" eaLnBrk="0" fontAlgn="base" hangingPunct="0" indent="-285750" latinLnBrk="0" marL="742950" rtl="1">
              <a:lnSpc>
                <a:spcPct val="100000"/>
              </a:lnSpc>
              <a:spcBef>
                <a:spcPct val="20000"/>
              </a:spcBef>
              <a:spcAft>
                <a:spcPct val="0"/>
              </a:spcAft>
              <a:buClr>
                <a:schemeClr val="lt2"/>
              </a:buClr>
              <a:buSzPct val="60000"/>
              <a:buFont typeface="Wingdings" pitchFamily="2" charset="2"/>
              <a:buChar char="n"/>
              <a:defRPr baseline="0" b="0" sz="2800" i="0" u="none">
                <a:solidFill>
                  <a:schemeClr val="dk1"/>
                </a:solidFill>
                <a:latin typeface="Times New Roman" pitchFamily="18" charset="0"/>
                <a:ea typeface="Arial" pitchFamily="34" charset="0"/>
                <a:sym typeface="Times New Roman" pitchFamily="18" charset="0"/>
              </a:defRPr>
            </a:lvl2pPr>
            <a:lvl3pPr algn="r" eaLnBrk="0" fontAlgn="base" hangingPunct="0" indent="-228600" latinLnBrk="0" marL="1143000" rtl="1">
              <a:lnSpc>
                <a:spcPct val="100000"/>
              </a:lnSpc>
              <a:spcBef>
                <a:spcPct val="20000"/>
              </a:spcBef>
              <a:spcAft>
                <a:spcPct val="0"/>
              </a:spcAft>
              <a:buClr>
                <a:schemeClr val="folHlink"/>
              </a:buClr>
              <a:buSzPct val="60000"/>
              <a:buFont typeface="Wingdings" pitchFamily="2" charset="2"/>
              <a:buChar char="n"/>
              <a:defRPr baseline="0" b="0" sz="2400" i="0" u="none">
                <a:solidFill>
                  <a:schemeClr val="dk1"/>
                </a:solidFill>
                <a:latin typeface="Times New Roman" pitchFamily="18" charset="0"/>
                <a:ea typeface="Arial" pitchFamily="34" charset="0"/>
                <a:sym typeface="Times New Roman" pitchFamily="18" charset="0"/>
              </a:defRPr>
            </a:lvl3pPr>
            <a:lvl4pPr algn="r" eaLnBrk="0" fontAlgn="base" hangingPunct="0" indent="-228600" latinLnBrk="0" marL="1600200" rtl="1">
              <a:lnSpc>
                <a:spcPct val="100000"/>
              </a:lnSpc>
              <a:spcBef>
                <a:spcPct val="20000"/>
              </a:spcBef>
              <a:spcAft>
                <a:spcPct val="0"/>
              </a:spcAft>
              <a:buClr>
                <a:schemeClr val="dk1"/>
              </a:buClr>
              <a:buSzPct val="60000"/>
              <a:buFont typeface="Wingdings" pitchFamily="2" charset="2"/>
              <a:buChar char="n"/>
              <a:defRPr baseline="0" b="0" sz="2000" i="0" u="none">
                <a:solidFill>
                  <a:schemeClr val="dk1"/>
                </a:solidFill>
                <a:latin typeface="Times New Roman" pitchFamily="18" charset="0"/>
                <a:ea typeface="Arial" pitchFamily="34" charset="0"/>
                <a:sym typeface="Times New Roman" pitchFamily="18" charset="0"/>
              </a:defRPr>
            </a:lvl4pPr>
            <a:lvl5pPr algn="r" eaLnBrk="0" fontAlgn="base" hangingPunct="0" indent="-228600" latinLnBrk="0" marL="2057400" rtl="1">
              <a:lnSpc>
                <a:spcPct val="100000"/>
              </a:lnSpc>
              <a:spcBef>
                <a:spcPct val="20000"/>
              </a:spcBef>
              <a:spcAft>
                <a:spcPct val="0"/>
              </a:spcAft>
              <a:buClr>
                <a:schemeClr val="hlink"/>
              </a:buClr>
              <a:buSzPct val="60000"/>
              <a:buFont typeface="Wingdings" pitchFamily="2" charset="2"/>
              <a:buChar char="n"/>
              <a:defRPr baseline="0" b="0" sz="2000" i="0" u="none">
                <a:solidFill>
                  <a:schemeClr val="dk1"/>
                </a:solidFill>
                <a:latin typeface="Times New Roman" pitchFamily="18" charset="0"/>
                <a:ea typeface="Arial" pitchFamily="34" charset="0"/>
                <a:sym typeface="Times New Roman" pitchFamily="18" charset="0"/>
              </a:defRPr>
            </a:lvl5pPr>
          </a:lstStyle>
          <a:p>
            <a:pPr algn="l" eaLnBrk="1" hangingPunct="1" lvl="0" rtl="0">
              <a:lnSpc>
                <a:spcPct val="90000"/>
              </a:lnSpc>
              <a:buNone/>
            </a:pPr>
            <a:r>
              <a:rPr altLang="en-US" b="1" sz="2800" lang="en-US">
                <a:effectLst>
                  <a:outerShdw algn="tl" blurRad="38100" dir="2700000" dist="38100">
                    <a:srgbClr val="C0C0C0"/>
                  </a:outerShdw>
                </a:effectLst>
              </a:rPr>
              <a:t>1- </a:t>
            </a:r>
            <a:r>
              <a:rPr altLang="en-US" b="1" sz="2800" lang="en-US">
                <a:solidFill>
                  <a:srgbClr val="FF0000"/>
                </a:solidFill>
                <a:effectLst>
                  <a:outerShdw algn="tl" blurRad="38100" dir="2700000" dist="38100">
                    <a:srgbClr val="C0C0C0"/>
                  </a:outerShdw>
                </a:effectLst>
              </a:rPr>
              <a:t>binary fission</a:t>
            </a:r>
          </a:p>
          <a:p>
            <a:pPr algn="l" eaLnBrk="1" hangingPunct="1" lvl="0" rtl="0">
              <a:lnSpc>
                <a:spcPct val="90000"/>
              </a:lnSpc>
              <a:buNone/>
            </a:pPr>
            <a:r>
              <a:rPr altLang="en-US" sz="2800" lang="en-US">
                <a:effectLst>
                  <a:outerShdw algn="tl" blurRad="38100" dir="2700000" dist="38100">
                    <a:srgbClr val="C0C0C0"/>
                  </a:outerShdw>
                </a:effectLst>
              </a:rPr>
              <a:t>    is asexual reproduction .In this two daughter cells result from a parent cell.</a:t>
            </a:r>
          </a:p>
          <a:p>
            <a:pPr algn="l" eaLnBrk="1" hangingPunct="1" lvl="0" rtl="0">
              <a:lnSpc>
                <a:spcPct val="90000"/>
              </a:lnSpc>
              <a:buNone/>
            </a:pPr>
            <a:r>
              <a:rPr altLang="en-US" b="1" sz="2800" lang="en-US">
                <a:effectLst>
                  <a:outerShdw algn="tl" blurRad="38100" dir="2700000" dist="38100">
                    <a:srgbClr val="C0C0C0"/>
                  </a:outerShdw>
                </a:effectLst>
              </a:rPr>
              <a:t>2-</a:t>
            </a:r>
            <a:r>
              <a:rPr altLang="en-US" b="1" sz="2800" lang="en-US">
                <a:solidFill>
                  <a:srgbClr val="FF0000"/>
                </a:solidFill>
                <a:effectLst>
                  <a:outerShdw algn="tl" blurRad="38100" dir="2700000" dist="38100">
                    <a:srgbClr val="C0C0C0"/>
                  </a:outerShdw>
                </a:effectLst>
              </a:rPr>
              <a:t>Schizogony </a:t>
            </a:r>
          </a:p>
          <a:p>
            <a:pPr algn="l" eaLnBrk="1" hangingPunct="1" lvl="0" rtl="0">
              <a:lnSpc>
                <a:spcPct val="90000"/>
              </a:lnSpc>
              <a:buNone/>
            </a:pPr>
            <a:r>
              <a:rPr altLang="en-US" sz="2800" lang="en-US">
                <a:effectLst>
                  <a:outerShdw algn="tl" blurRad="38100" dir="2700000" dist="38100">
                    <a:srgbClr val="C0C0C0"/>
                  </a:outerShdw>
                </a:effectLst>
              </a:rPr>
              <a:t>    an asexual form of reproduction ,the nucleus divides several times before the cytoplasm dose.</a:t>
            </a:r>
            <a:r>
              <a:rPr altLang="en-US" sz="2800" lang="ar-IQ">
                <a:effectLst>
                  <a:outerShdw algn="tl" blurRad="38100" dir="2700000" dist="38100">
                    <a:srgbClr val="C0C0C0"/>
                  </a:outerShdw>
                </a:effectLst>
              </a:rPr>
              <a:t>  </a:t>
            </a:r>
            <a:r>
              <a:rPr altLang="en-US" sz="2800" lang="en-US">
                <a:effectLst>
                  <a:outerShdw algn="tl" blurRad="38100" dir="2700000" dist="38100">
                    <a:srgbClr val="C0C0C0"/>
                  </a:outerShdw>
                </a:effectLst>
              </a:rPr>
              <a:t>   </a:t>
            </a:r>
          </a:p>
          <a:p>
            <a:pPr algn="l" eaLnBrk="1" hangingPunct="1" lvl="0" rtl="0">
              <a:lnSpc>
                <a:spcPct val="90000"/>
              </a:lnSpc>
              <a:buNone/>
            </a:pPr>
            <a:r>
              <a:rPr altLang="en-US" b="1" sz="2800" lang="en-US">
                <a:solidFill>
                  <a:srgbClr val="FF0000"/>
                </a:solidFill>
                <a:effectLst>
                  <a:outerShdw algn="tl" blurRad="38100" dir="2700000" dist="38100">
                    <a:srgbClr val="C0C0C0"/>
                  </a:outerShdw>
                </a:effectLst>
              </a:rPr>
              <a:t>3-Budding</a:t>
            </a:r>
          </a:p>
          <a:p>
            <a:pPr algn="l" eaLnBrk="1" hangingPunct="1" lvl="0" rtl="0">
              <a:lnSpc>
                <a:spcPct val="90000"/>
              </a:lnSpc>
              <a:buNone/>
            </a:pPr>
            <a:r>
              <a:rPr altLang="en-US" sz="2800" lang="en-US">
                <a:effectLst>
                  <a:outerShdw algn="tl" blurRad="38100" dir="2700000" dist="38100">
                    <a:srgbClr val="C0C0C0"/>
                  </a:outerShdw>
                </a:effectLst>
              </a:rPr>
              <a:t>     is an asexual reproductive process in which two or many daughter form are produced by the parent cell</a:t>
            </a:r>
          </a:p>
        </p:txBody>
      </p:sp>
    </p:spTree>
  </p:cSld>
  <p:clrMapOvr>
    <a:masterClrMapping/>
  </p:clrMapOvr>
  <p:timing/>
</p:sld>
</file>

<file path=ppt/slides/slide12.xml><?xml version="1.0" encoding="utf-8"?>
<p:sld xmlns:a="http://schemas.openxmlformats.org/drawingml/2006/main" xmlns:r="http://schemas.openxmlformats.org/officeDocument/2006/relationships" xmlns:p="http://schemas.openxmlformats.org/presentationml/2006/main" showMasterSp="1">
  <p:cSld>
    <p:spTree>
      <p:nvGrpSpPr>
        <p:cNvPr id="52" name=""/>
        <p:cNvGrpSpPr/>
        <p:nvPr/>
      </p:nvGrpSpPr>
      <p:grpSpPr>
        <a:xfrm rot="0">
          <a:off x="0" y="0"/>
          <a:ext cx="0" cy="0"/>
          <a:chOff x="0" y="0"/>
          <a:chExt cx="0" cy="0"/>
        </a:xfrm>
      </p:grpSpPr>
      <p:sp>
        <p:nvSpPr>
          <p:cNvPr id="1048664" name="Title 1"/>
          <p:cNvSpPr/>
          <p:nvPr>
            <p:ph type="title" sz="full" idx="0"/>
          </p:nvPr>
        </p:nvSpPr>
        <p:spPr>
          <a:xfrm rot="0">
            <a:off x="457200" y="277812"/>
            <a:ext cx="8229600" cy="1143000"/>
          </a:xfrm>
          <a:prstGeom prst="rect"/>
          <a:noFill/>
          <a:ln>
            <a:noFill/>
          </a:ln>
        </p:spPr>
        <p:txBody>
          <a:bodyPr anchor="ctr" bIns="45720" lIns="91440" rIns="91440" tIns="45720" vert="horz"/>
          <a:lstStyle>
            <a:lvl1pPr algn="ctr" eaLnBrk="0" fontAlgn="base" hangingPunct="0" indent="0" latinLnBrk="0" marL="0" rtl="1">
              <a:lnSpc>
                <a:spcPct val="100000"/>
              </a:lnSpc>
              <a:spcBef>
                <a:spcPct val="0"/>
              </a:spcBef>
              <a:spcAft>
                <a:spcPct val="0"/>
              </a:spcAft>
              <a:buFontTx/>
              <a:buNone/>
              <a:defRPr baseline="0" b="1" sz="4400" i="0" u="none">
                <a:solidFill>
                  <a:schemeClr val="lt2"/>
                </a:solidFill>
                <a:latin typeface="Times New Roman" pitchFamily="18" charset="0"/>
                <a:ea typeface="Arial" pitchFamily="34" charset="0"/>
                <a:sym typeface="Times New Roman" pitchFamily="18" charset="0"/>
              </a:defRPr>
            </a:lvl1pPr>
          </a:lstStyle>
          <a:p>
            <a:pPr lvl="0"/>
            <a:endParaRPr altLang="en-US" lang="ar-IQ">
              <a:effectLst>
                <a:outerShdw algn="tl" blurRad="38100" dir="2700000" dist="38100">
                  <a:srgbClr val="C0C0C0"/>
                </a:outerShdw>
              </a:effectLst>
            </a:endParaRPr>
          </a:p>
        </p:txBody>
      </p:sp>
      <p:sp>
        <p:nvSpPr>
          <p:cNvPr id="1048665" name="Content Placeholder 2"/>
          <p:cNvSpPr/>
          <p:nvPr>
            <p:ph sz="full" idx="1"/>
          </p:nvPr>
        </p:nvSpPr>
        <p:spPr>
          <a:xfrm rot="0">
            <a:off x="457200" y="1600200"/>
            <a:ext cx="8229600" cy="4530725"/>
          </a:xfrm>
          <a:prstGeom prst="rect"/>
          <a:noFill/>
          <a:ln>
            <a:noFill/>
          </a:ln>
        </p:spPr>
        <p:txBody>
          <a:bodyPr anchor="t" bIns="45720" lIns="91440" rIns="91440" tIns="45720" vert="horz"/>
          <a:lstStyle>
            <a:lvl1pPr algn="r" eaLnBrk="0" fontAlgn="base" hangingPunct="0" indent="-342900" latinLnBrk="0" marL="342900" rtl="1">
              <a:lnSpc>
                <a:spcPct val="100000"/>
              </a:lnSpc>
              <a:spcBef>
                <a:spcPct val="20000"/>
              </a:spcBef>
              <a:spcAft>
                <a:spcPct val="0"/>
              </a:spcAft>
              <a:buClr>
                <a:schemeClr val="hlink"/>
              </a:buClr>
              <a:buSzPct val="60000"/>
              <a:buFont typeface="Wingdings" pitchFamily="2" charset="2"/>
              <a:buChar char="n"/>
              <a:defRPr baseline="0" b="0" sz="3200" i="0" u="none">
                <a:solidFill>
                  <a:schemeClr val="dk1"/>
                </a:solidFill>
                <a:latin typeface="Times New Roman" pitchFamily="18" charset="0"/>
                <a:ea typeface="Arial" pitchFamily="34" charset="0"/>
                <a:sym typeface="Times New Roman" pitchFamily="18" charset="0"/>
              </a:defRPr>
            </a:lvl1pPr>
            <a:lvl2pPr algn="r" eaLnBrk="0" fontAlgn="base" hangingPunct="0" indent="-285750" latinLnBrk="0" marL="742950" rtl="1">
              <a:lnSpc>
                <a:spcPct val="100000"/>
              </a:lnSpc>
              <a:spcBef>
                <a:spcPct val="20000"/>
              </a:spcBef>
              <a:spcAft>
                <a:spcPct val="0"/>
              </a:spcAft>
              <a:buClr>
                <a:schemeClr val="lt2"/>
              </a:buClr>
              <a:buSzPct val="60000"/>
              <a:buFont typeface="Wingdings" pitchFamily="2" charset="2"/>
              <a:buChar char="n"/>
              <a:defRPr baseline="0" b="0" sz="2800" i="0" u="none">
                <a:solidFill>
                  <a:schemeClr val="dk1"/>
                </a:solidFill>
                <a:latin typeface="Times New Roman" pitchFamily="18" charset="0"/>
                <a:ea typeface="Arial" pitchFamily="34" charset="0"/>
                <a:sym typeface="Times New Roman" pitchFamily="18" charset="0"/>
              </a:defRPr>
            </a:lvl2pPr>
            <a:lvl3pPr algn="r" eaLnBrk="0" fontAlgn="base" hangingPunct="0" indent="-228600" latinLnBrk="0" marL="1143000" rtl="1">
              <a:lnSpc>
                <a:spcPct val="100000"/>
              </a:lnSpc>
              <a:spcBef>
                <a:spcPct val="20000"/>
              </a:spcBef>
              <a:spcAft>
                <a:spcPct val="0"/>
              </a:spcAft>
              <a:buClr>
                <a:schemeClr val="folHlink"/>
              </a:buClr>
              <a:buSzPct val="60000"/>
              <a:buFont typeface="Wingdings" pitchFamily="2" charset="2"/>
              <a:buChar char="n"/>
              <a:defRPr baseline="0" b="0" sz="2400" i="0" u="none">
                <a:solidFill>
                  <a:schemeClr val="dk1"/>
                </a:solidFill>
                <a:latin typeface="Times New Roman" pitchFamily="18" charset="0"/>
                <a:ea typeface="Arial" pitchFamily="34" charset="0"/>
                <a:sym typeface="Times New Roman" pitchFamily="18" charset="0"/>
              </a:defRPr>
            </a:lvl3pPr>
            <a:lvl4pPr algn="r" eaLnBrk="0" fontAlgn="base" hangingPunct="0" indent="-228600" latinLnBrk="0" marL="1600200" rtl="1">
              <a:lnSpc>
                <a:spcPct val="100000"/>
              </a:lnSpc>
              <a:spcBef>
                <a:spcPct val="20000"/>
              </a:spcBef>
              <a:spcAft>
                <a:spcPct val="0"/>
              </a:spcAft>
              <a:buClr>
                <a:schemeClr val="dk1"/>
              </a:buClr>
              <a:buSzPct val="60000"/>
              <a:buFont typeface="Wingdings" pitchFamily="2" charset="2"/>
              <a:buChar char="n"/>
              <a:defRPr baseline="0" b="0" sz="2000" i="0" u="none">
                <a:solidFill>
                  <a:schemeClr val="dk1"/>
                </a:solidFill>
                <a:latin typeface="Times New Roman" pitchFamily="18" charset="0"/>
                <a:ea typeface="Arial" pitchFamily="34" charset="0"/>
                <a:sym typeface="Times New Roman" pitchFamily="18" charset="0"/>
              </a:defRPr>
            </a:lvl4pPr>
            <a:lvl5pPr algn="r" eaLnBrk="0" fontAlgn="base" hangingPunct="0" indent="-228600" latinLnBrk="0" marL="2057400" rtl="1">
              <a:lnSpc>
                <a:spcPct val="100000"/>
              </a:lnSpc>
              <a:spcBef>
                <a:spcPct val="20000"/>
              </a:spcBef>
              <a:spcAft>
                <a:spcPct val="0"/>
              </a:spcAft>
              <a:buClr>
                <a:schemeClr val="hlink"/>
              </a:buClr>
              <a:buSzPct val="60000"/>
              <a:buFont typeface="Wingdings" pitchFamily="2" charset="2"/>
              <a:buChar char="n"/>
              <a:defRPr baseline="0" b="0" sz="2000" i="0" u="none">
                <a:solidFill>
                  <a:schemeClr val="dk1"/>
                </a:solidFill>
                <a:latin typeface="Times New Roman" pitchFamily="18" charset="0"/>
                <a:ea typeface="Arial" pitchFamily="34" charset="0"/>
                <a:sym typeface="Times New Roman" pitchFamily="18" charset="0"/>
              </a:defRPr>
            </a:lvl5pPr>
          </a:lstStyle>
          <a:p>
            <a:pPr algn="l" eaLnBrk="1" hangingPunct="1" lvl="0" rtl="0">
              <a:lnSpc>
                <a:spcPct val="90000"/>
              </a:lnSpc>
              <a:buNone/>
            </a:pPr>
            <a:r>
              <a:rPr altLang="en-US" b="1" lang="en-US">
                <a:solidFill>
                  <a:srgbClr val="FF0000"/>
                </a:solidFill>
                <a:effectLst>
                  <a:outerShdw algn="tl" blurRad="38100" dir="2700000" dist="38100">
                    <a:srgbClr val="C0C0C0"/>
                  </a:outerShdw>
                </a:effectLst>
              </a:rPr>
              <a:t>4-Endopolyogeny</a:t>
            </a:r>
          </a:p>
          <a:p>
            <a:pPr algn="l" eaLnBrk="1" hangingPunct="1" lvl="0" rtl="0">
              <a:lnSpc>
                <a:spcPct val="90000"/>
              </a:lnSpc>
              <a:buNone/>
            </a:pPr>
            <a:r>
              <a:rPr altLang="en-US" lang="en-US">
                <a:effectLst>
                  <a:outerShdw algn="tl" blurRad="38100" dir="2700000" dist="38100">
                    <a:srgbClr val="C0C0C0"/>
                  </a:outerShdw>
                </a:effectLst>
              </a:rPr>
              <a:t>      is a form of asexual multiplication (internal budding).</a:t>
            </a:r>
          </a:p>
          <a:p>
            <a:pPr algn="l" eaLnBrk="1" hangingPunct="1" lvl="0" rtl="0">
              <a:lnSpc>
                <a:spcPct val="90000"/>
              </a:lnSpc>
              <a:buNone/>
            </a:pPr>
            <a:r>
              <a:rPr altLang="en-US" b="1" lang="en-US">
                <a:solidFill>
                  <a:srgbClr val="FF0000"/>
                </a:solidFill>
                <a:effectLst>
                  <a:outerShdw algn="tl" blurRad="38100" dir="2700000" dist="38100">
                    <a:srgbClr val="C0C0C0"/>
                  </a:outerShdw>
                </a:effectLst>
              </a:rPr>
              <a:t>5-Conjugation</a:t>
            </a:r>
          </a:p>
          <a:p>
            <a:pPr algn="l" eaLnBrk="1" hangingPunct="1" lvl="0" rtl="0">
              <a:lnSpc>
                <a:spcPct val="90000"/>
              </a:lnSpc>
              <a:buNone/>
            </a:pPr>
            <a:r>
              <a:rPr altLang="en-US" lang="en-US">
                <a:effectLst>
                  <a:outerShdw algn="tl" blurRad="38100" dir="2700000" dist="38100">
                    <a:srgbClr val="C0C0C0"/>
                  </a:outerShdw>
                </a:effectLst>
              </a:rPr>
              <a:t>     is a form of sexual reproduction which occurs in the ciliates. In this two cells organisms pair and exchange nuclear material , the individuals separate and nuclear reorganization takes place.</a:t>
            </a:r>
          </a:p>
        </p:txBody>
      </p:sp>
    </p:spTree>
  </p:cSld>
  <p:clrMapOvr>
    <a:masterClrMapping/>
  </p:clrMapOvr>
  <p:timing/>
</p:sld>
</file>

<file path=ppt/slides/slide13.xml><?xml version="1.0" encoding="utf-8"?>
<p:sld xmlns:a="http://schemas.openxmlformats.org/drawingml/2006/main" xmlns:r="http://schemas.openxmlformats.org/officeDocument/2006/relationships" xmlns:p="http://schemas.openxmlformats.org/presentationml/2006/main" showMasterSp="1">
  <p:cSld>
    <p:spTree>
      <p:nvGrpSpPr>
        <p:cNvPr id="53" name=""/>
        <p:cNvGrpSpPr/>
        <p:nvPr/>
      </p:nvGrpSpPr>
      <p:grpSpPr>
        <a:xfrm rot="0">
          <a:off x="0" y="0"/>
          <a:ext cx="0" cy="0"/>
          <a:chOff x="0" y="0"/>
          <a:chExt cx="0" cy="0"/>
        </a:xfrm>
      </p:grpSpPr>
      <p:sp>
        <p:nvSpPr>
          <p:cNvPr id="1048666" name="Rectangle 1"/>
          <p:cNvSpPr/>
          <p:nvPr/>
        </p:nvSpPr>
        <p:spPr>
          <a:xfrm rot="0">
            <a:off x="357187" y="571500"/>
            <a:ext cx="8358187" cy="2898775"/>
          </a:xfrm>
          <a:prstGeom prst="rect"/>
          <a:noFill/>
          <a:ln>
            <a:noFill/>
          </a:ln>
        </p:spPr>
        <p:txBody>
          <a:bodyPr anchor="t" bIns="45720" lIns="91440" rIns="91440" tIns="45720" vert="horz">
            <a:spAutoFit/>
          </a:bodyPr>
          <a:lstStyle>
            <a:lvl1pPr algn="r" eaLnBrk="0" fontAlgn="base" hangingPunct="0"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0" fontAlgn="base" hangingPunct="0"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0" fontAlgn="base" hangingPunct="0"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0" fontAlgn="base" hangingPunct="0"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0" fontAlgn="base" hangingPunct="0"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algn="l" eaLnBrk="1" hangingPunct="1" lvl="0" rtl="0">
              <a:lnSpc>
                <a:spcPct val="80000"/>
              </a:lnSpc>
              <a:buFont typeface="Wingdings" pitchFamily="2" charset="2"/>
              <a:buNone/>
            </a:pPr>
            <a:r>
              <a:rPr altLang="en-US" b="1" sz="3200" lang="en-US">
                <a:solidFill>
                  <a:srgbClr val="FF0000"/>
                </a:solidFill>
              </a:rPr>
              <a:t>6- Syngamy</a:t>
            </a:r>
          </a:p>
          <a:p>
            <a:pPr algn="l" eaLnBrk="1" hangingPunct="1" lvl="0" rtl="0">
              <a:lnSpc>
                <a:spcPct val="80000"/>
              </a:lnSpc>
              <a:buFont typeface="Wingdings" pitchFamily="2" charset="2"/>
              <a:buNone/>
            </a:pPr>
            <a:r>
              <a:rPr altLang="en-US" sz="2800" lang="en-US"/>
              <a:t>     is a form of sexual reproduction in  which two gamete fuse to form a zygote .The male gamete is a microgamete and female is a macrogamete which produced from microgametocytes and macrogametocytes respectively .The process of gamete formation is gametogony and the gametes may be similar in size (isogamy) or may markedly differ (anisogamy).</a:t>
            </a:r>
          </a:p>
        </p:txBody>
      </p:sp>
      <p:pic>
        <p:nvPicPr>
          <p:cNvPr id="2097157" name="Picture 4" descr="Types of sexual reproduction and sexual reproduction definition - Biologysir">
            <a:hlinkClick r:id="rId1"/>
          </p:cNvPr>
          <p:cNvPicPr>
            <a:picLocks/>
          </p:cNvPicPr>
          <p:nvPr/>
        </p:nvPicPr>
        <p:blipFill>
          <a:blip xmlns:r="http://schemas.openxmlformats.org/officeDocument/2006/relationships" r:embed="rId2"/>
          <a:srcRect l="0" t="0" r="0" b="0"/>
          <a:stretch>
            <a:fillRect/>
          </a:stretch>
        </p:blipFill>
        <p:spPr>
          <a:xfrm rot="0">
            <a:off x="1000125" y="3524250"/>
            <a:ext cx="6667500" cy="3048000"/>
          </a:xfrm>
          <a:prstGeom prst="rect"/>
          <a:noFill/>
          <a:ln>
            <a:noFill/>
          </a:ln>
        </p:spPr>
      </p:pic>
    </p:spTree>
  </p:cSld>
  <p:clrMapOvr>
    <a:masterClrMapping/>
  </p:clrMapOvr>
  <p:timing/>
</p:sld>
</file>

<file path=ppt/slides/slide14.xml><?xml version="1.0" encoding="utf-8"?>
<p:sld xmlns:a="http://schemas.openxmlformats.org/drawingml/2006/main" xmlns:r="http://schemas.openxmlformats.org/officeDocument/2006/relationships" xmlns:p="http://schemas.openxmlformats.org/presentationml/2006/main" showMasterSp="1">
  <p:cSld>
    <p:spTree>
      <p:nvGrpSpPr>
        <p:cNvPr id="54" name=""/>
        <p:cNvGrpSpPr/>
        <p:nvPr/>
      </p:nvGrpSpPr>
      <p:grpSpPr>
        <a:xfrm rot="0">
          <a:off x="0" y="0"/>
          <a:ext cx="0" cy="0"/>
          <a:chOff x="0" y="0"/>
          <a:chExt cx="0" cy="0"/>
        </a:xfrm>
      </p:grpSpPr>
      <p:pic>
        <p:nvPicPr>
          <p:cNvPr id="2097158" name="Picture 2" descr="Asexual reproduction in Protozoa (transverse). Paramecia division. Vector  illustration for educational and science use:: موقع تصميمي">
            <a:hlinkClick r:id="rId1"/>
          </p:cNvPr>
          <p:cNvPicPr>
            <a:picLocks/>
          </p:cNvPicPr>
          <p:nvPr/>
        </p:nvPicPr>
        <p:blipFill>
          <a:blip xmlns:r="http://schemas.openxmlformats.org/officeDocument/2006/relationships" r:embed="rId2"/>
          <a:srcRect l="0" t="0" r="0" b="0"/>
          <a:stretch>
            <a:fillRect/>
          </a:stretch>
        </p:blipFill>
        <p:spPr>
          <a:xfrm rot="0">
            <a:off x="0" y="285750"/>
            <a:ext cx="4286250" cy="2786062"/>
          </a:xfrm>
          <a:prstGeom prst="rect"/>
          <a:noFill/>
          <a:ln>
            <a:noFill/>
          </a:ln>
        </p:spPr>
      </p:pic>
      <p:pic>
        <p:nvPicPr>
          <p:cNvPr id="2097159" name="Picture 4" descr="Phylum Protozoa: Evolution of sex, Sexual and Asexual Reproduction |  Study&amp;Score">
            <a:hlinkClick r:id="rId3"/>
          </p:cNvPr>
          <p:cNvPicPr>
            <a:picLocks/>
          </p:cNvPicPr>
          <p:nvPr/>
        </p:nvPicPr>
        <p:blipFill>
          <a:blip xmlns:r="http://schemas.openxmlformats.org/officeDocument/2006/relationships" r:embed="rId4"/>
          <a:srcRect l="0" t="0" r="0" b="0"/>
          <a:stretch>
            <a:fillRect/>
          </a:stretch>
        </p:blipFill>
        <p:spPr>
          <a:xfrm rot="0">
            <a:off x="4643437" y="428625"/>
            <a:ext cx="4214812" cy="2500312"/>
          </a:xfrm>
          <a:prstGeom prst="rect"/>
          <a:noFill/>
          <a:ln>
            <a:noFill/>
          </a:ln>
        </p:spPr>
      </p:pic>
      <p:pic>
        <p:nvPicPr>
          <p:cNvPr id="2097160" name="Picture 6" descr="Protoza">
            <a:hlinkClick r:id="rId5"/>
          </p:cNvPr>
          <p:cNvPicPr>
            <a:picLocks/>
          </p:cNvPicPr>
          <p:nvPr/>
        </p:nvPicPr>
        <p:blipFill>
          <a:blip xmlns:r="http://schemas.openxmlformats.org/officeDocument/2006/relationships" r:embed="rId6"/>
          <a:srcRect l="0" t="0" r="0" b="0"/>
          <a:stretch>
            <a:fillRect/>
          </a:stretch>
        </p:blipFill>
        <p:spPr>
          <a:xfrm rot="0">
            <a:off x="285750" y="3286125"/>
            <a:ext cx="4071937" cy="3571875"/>
          </a:xfrm>
          <a:prstGeom prst="rect"/>
          <a:noFill/>
          <a:ln>
            <a:noFill/>
          </a:ln>
        </p:spPr>
      </p:pic>
      <p:pic>
        <p:nvPicPr>
          <p:cNvPr id="2097161" name="Picture 8" descr="Protozoa">
            <a:hlinkClick r:id="rId7"/>
          </p:cNvPr>
          <p:cNvPicPr>
            <a:picLocks/>
          </p:cNvPicPr>
          <p:nvPr/>
        </p:nvPicPr>
        <p:blipFill>
          <a:blip xmlns:r="http://schemas.openxmlformats.org/officeDocument/2006/relationships" r:embed="rId8"/>
          <a:srcRect l="0" t="0" r="0" b="0"/>
          <a:stretch>
            <a:fillRect/>
          </a:stretch>
        </p:blipFill>
        <p:spPr>
          <a:xfrm rot="0">
            <a:off x="4572000" y="3357562"/>
            <a:ext cx="4143375" cy="3500437"/>
          </a:xfrm>
          <a:prstGeom prst="rect"/>
          <a:noFill/>
          <a:ln>
            <a:noFill/>
          </a:ln>
        </p:spPr>
      </p:pic>
    </p:spTree>
  </p:cSld>
  <p:clrMapOvr>
    <a:masterClrMapping/>
  </p:clrMapOvr>
  <p:timing/>
</p:sld>
</file>

<file path=ppt/slides/slide15.xml><?xml version="1.0" encoding="utf-8"?>
<p:sld xmlns:a="http://schemas.openxmlformats.org/drawingml/2006/main" xmlns:r="http://schemas.openxmlformats.org/officeDocument/2006/relationships" xmlns:p="http://schemas.openxmlformats.org/presentationml/2006/main" showMasterSp="1">
  <p:cSld>
    <p:spTree>
      <p:nvGrpSpPr>
        <p:cNvPr id="55" name=""/>
        <p:cNvGrpSpPr/>
        <p:nvPr/>
      </p:nvGrpSpPr>
      <p:grpSpPr>
        <a:xfrm rot="0">
          <a:off x="0" y="0"/>
          <a:ext cx="0" cy="0"/>
          <a:chOff x="0" y="0"/>
          <a:chExt cx="0" cy="0"/>
        </a:xfrm>
      </p:grpSpPr>
      <p:pic>
        <p:nvPicPr>
          <p:cNvPr id="2097162" name="Picture 2" descr="Parasitic Protozoa">
            <a:hlinkClick r:id="rId1"/>
          </p:cNvPr>
          <p:cNvPicPr>
            <a:picLocks/>
          </p:cNvPicPr>
          <p:nvPr/>
        </p:nvPicPr>
        <p:blipFill>
          <a:blip xmlns:r="http://schemas.openxmlformats.org/officeDocument/2006/relationships" r:embed="rId2"/>
          <a:srcRect l="0" t="0" r="0" b="0"/>
          <a:stretch>
            <a:fillRect/>
          </a:stretch>
        </p:blipFill>
        <p:spPr>
          <a:xfrm rot="0">
            <a:off x="357187" y="714375"/>
            <a:ext cx="3071812" cy="3286125"/>
          </a:xfrm>
          <a:prstGeom prst="rect"/>
          <a:noFill/>
          <a:ln>
            <a:noFill/>
          </a:ln>
        </p:spPr>
      </p:pic>
      <p:pic>
        <p:nvPicPr>
          <p:cNvPr id="2097163" name="Picture 4" descr="Protozoa - unicellular eukaryotic organisms">
            <a:hlinkClick r:id="rId3"/>
          </p:cNvPr>
          <p:cNvPicPr>
            <a:picLocks/>
          </p:cNvPicPr>
          <p:nvPr/>
        </p:nvPicPr>
        <p:blipFill>
          <a:blip xmlns:r="http://schemas.openxmlformats.org/officeDocument/2006/relationships" r:embed="rId4"/>
          <a:srcRect l="0" t="0" r="0" b="0"/>
          <a:stretch>
            <a:fillRect/>
          </a:stretch>
        </p:blipFill>
        <p:spPr>
          <a:xfrm rot="0">
            <a:off x="3571875" y="714375"/>
            <a:ext cx="5214937" cy="4562475"/>
          </a:xfrm>
          <a:prstGeom prst="rect"/>
          <a:noFill/>
          <a:ln>
            <a:noFill/>
          </a:ln>
        </p:spPr>
      </p:pic>
    </p:spTree>
  </p:cSld>
  <p:clrMapOvr>
    <a:masterClrMapping/>
  </p:clrMapOvr>
  <p:timing/>
</p:sld>
</file>

<file path=ppt/slides/slide16.xml><?xml version="1.0" encoding="utf-8"?>
<p:sld xmlns:a="http://schemas.openxmlformats.org/drawingml/2006/main" xmlns:r="http://schemas.openxmlformats.org/officeDocument/2006/relationships" xmlns:p="http://schemas.openxmlformats.org/presentationml/2006/main" showMasterSp="1">
  <p:cSld>
    <p:spTree>
      <p:nvGrpSpPr>
        <p:cNvPr id="56" name=""/>
        <p:cNvGrpSpPr/>
        <p:nvPr/>
      </p:nvGrpSpPr>
      <p:grpSpPr>
        <a:xfrm rot="0">
          <a:off x="0" y="0"/>
          <a:ext cx="0" cy="0"/>
          <a:chOff x="0" y="0"/>
          <a:chExt cx="0" cy="0"/>
        </a:xfrm>
      </p:grpSpPr>
      <p:sp>
        <p:nvSpPr>
          <p:cNvPr id="1048667" name="Title 1"/>
          <p:cNvSpPr/>
          <p:nvPr>
            <p:ph type="title" sz="full" idx="0"/>
          </p:nvPr>
        </p:nvSpPr>
        <p:spPr>
          <a:xfrm rot="0">
            <a:off x="457200" y="277812"/>
            <a:ext cx="8229600" cy="1143000"/>
          </a:xfrm>
          <a:prstGeom prst="rect"/>
          <a:noFill/>
          <a:ln>
            <a:noFill/>
          </a:ln>
        </p:spPr>
        <p:txBody>
          <a:bodyPr anchor="ctr" bIns="45720" lIns="91440" rIns="91440" tIns="45720" vert="horz"/>
          <a:lstStyle>
            <a:lvl1pPr algn="ctr" eaLnBrk="0" fontAlgn="base" hangingPunct="0" indent="0" latinLnBrk="0" marL="0" rtl="1">
              <a:lnSpc>
                <a:spcPct val="100000"/>
              </a:lnSpc>
              <a:spcBef>
                <a:spcPct val="0"/>
              </a:spcBef>
              <a:spcAft>
                <a:spcPct val="0"/>
              </a:spcAft>
              <a:buFontTx/>
              <a:buNone/>
              <a:defRPr baseline="0" b="1" sz="4400" i="0" u="none">
                <a:solidFill>
                  <a:schemeClr val="lt2"/>
                </a:solidFill>
                <a:latin typeface="Times New Roman" pitchFamily="18" charset="0"/>
                <a:ea typeface="Arial" pitchFamily="34" charset="0"/>
                <a:sym typeface="Times New Roman" pitchFamily="18" charset="0"/>
              </a:defRPr>
            </a:lvl1pPr>
          </a:lstStyle>
          <a:p>
            <a:pPr lvl="0"/>
            <a:endParaRPr altLang="en-US" lang="ar-IQ">
              <a:effectLst>
                <a:outerShdw algn="tl" blurRad="38100" dir="2700000" dist="38100">
                  <a:srgbClr val="C0C0C0"/>
                </a:outerShdw>
              </a:effectLst>
            </a:endParaRPr>
          </a:p>
        </p:txBody>
      </p:sp>
      <p:sp>
        <p:nvSpPr>
          <p:cNvPr id="1048668" name="Content Placeholder 2"/>
          <p:cNvSpPr/>
          <p:nvPr>
            <p:ph sz="full" idx="1"/>
          </p:nvPr>
        </p:nvSpPr>
        <p:spPr>
          <a:xfrm rot="0">
            <a:off x="457200" y="1600200"/>
            <a:ext cx="8229600" cy="4530725"/>
          </a:xfrm>
          <a:prstGeom prst="rect"/>
          <a:noFill/>
          <a:ln>
            <a:noFill/>
          </a:ln>
        </p:spPr>
        <p:txBody>
          <a:bodyPr anchor="t" bIns="45720" lIns="91440" rIns="91440" tIns="45720" vert="horz"/>
          <a:lstStyle>
            <a:lvl1pPr algn="r" eaLnBrk="0" fontAlgn="base" hangingPunct="0" indent="-342900" latinLnBrk="0" marL="342900" rtl="1">
              <a:lnSpc>
                <a:spcPct val="100000"/>
              </a:lnSpc>
              <a:spcBef>
                <a:spcPct val="20000"/>
              </a:spcBef>
              <a:spcAft>
                <a:spcPct val="0"/>
              </a:spcAft>
              <a:buClr>
                <a:schemeClr val="hlink"/>
              </a:buClr>
              <a:buSzPct val="60000"/>
              <a:buFont typeface="Wingdings" pitchFamily="2" charset="2"/>
              <a:buChar char="n"/>
              <a:defRPr baseline="0" b="0" sz="3200" i="0" u="none">
                <a:solidFill>
                  <a:schemeClr val="dk1"/>
                </a:solidFill>
                <a:latin typeface="Times New Roman" pitchFamily="18" charset="0"/>
                <a:ea typeface="Arial" pitchFamily="34" charset="0"/>
                <a:sym typeface="Times New Roman" pitchFamily="18" charset="0"/>
              </a:defRPr>
            </a:lvl1pPr>
            <a:lvl2pPr algn="r" eaLnBrk="0" fontAlgn="base" hangingPunct="0" indent="-285750" latinLnBrk="0" marL="742950" rtl="1">
              <a:lnSpc>
                <a:spcPct val="100000"/>
              </a:lnSpc>
              <a:spcBef>
                <a:spcPct val="20000"/>
              </a:spcBef>
              <a:spcAft>
                <a:spcPct val="0"/>
              </a:spcAft>
              <a:buClr>
                <a:schemeClr val="lt2"/>
              </a:buClr>
              <a:buSzPct val="60000"/>
              <a:buFont typeface="Wingdings" pitchFamily="2" charset="2"/>
              <a:buChar char="n"/>
              <a:defRPr baseline="0" b="0" sz="2800" i="0" u="none">
                <a:solidFill>
                  <a:schemeClr val="dk1"/>
                </a:solidFill>
                <a:latin typeface="Times New Roman" pitchFamily="18" charset="0"/>
                <a:ea typeface="Arial" pitchFamily="34" charset="0"/>
                <a:sym typeface="Times New Roman" pitchFamily="18" charset="0"/>
              </a:defRPr>
            </a:lvl2pPr>
            <a:lvl3pPr algn="r" eaLnBrk="0" fontAlgn="base" hangingPunct="0" indent="-228600" latinLnBrk="0" marL="1143000" rtl="1">
              <a:lnSpc>
                <a:spcPct val="100000"/>
              </a:lnSpc>
              <a:spcBef>
                <a:spcPct val="20000"/>
              </a:spcBef>
              <a:spcAft>
                <a:spcPct val="0"/>
              </a:spcAft>
              <a:buClr>
                <a:schemeClr val="folHlink"/>
              </a:buClr>
              <a:buSzPct val="60000"/>
              <a:buFont typeface="Wingdings" pitchFamily="2" charset="2"/>
              <a:buChar char="n"/>
              <a:defRPr baseline="0" b="0" sz="2400" i="0" u="none">
                <a:solidFill>
                  <a:schemeClr val="dk1"/>
                </a:solidFill>
                <a:latin typeface="Times New Roman" pitchFamily="18" charset="0"/>
                <a:ea typeface="Arial" pitchFamily="34" charset="0"/>
                <a:sym typeface="Times New Roman" pitchFamily="18" charset="0"/>
              </a:defRPr>
            </a:lvl3pPr>
            <a:lvl4pPr algn="r" eaLnBrk="0" fontAlgn="base" hangingPunct="0" indent="-228600" latinLnBrk="0" marL="1600200" rtl="1">
              <a:lnSpc>
                <a:spcPct val="100000"/>
              </a:lnSpc>
              <a:spcBef>
                <a:spcPct val="20000"/>
              </a:spcBef>
              <a:spcAft>
                <a:spcPct val="0"/>
              </a:spcAft>
              <a:buClr>
                <a:schemeClr val="dk1"/>
              </a:buClr>
              <a:buSzPct val="60000"/>
              <a:buFont typeface="Wingdings" pitchFamily="2" charset="2"/>
              <a:buChar char="n"/>
              <a:defRPr baseline="0" b="0" sz="2000" i="0" u="none">
                <a:solidFill>
                  <a:schemeClr val="dk1"/>
                </a:solidFill>
                <a:latin typeface="Times New Roman" pitchFamily="18" charset="0"/>
                <a:ea typeface="Arial" pitchFamily="34" charset="0"/>
                <a:sym typeface="Times New Roman" pitchFamily="18" charset="0"/>
              </a:defRPr>
            </a:lvl4pPr>
            <a:lvl5pPr algn="r" eaLnBrk="0" fontAlgn="base" hangingPunct="0" indent="-228600" latinLnBrk="0" marL="2057400" rtl="1">
              <a:lnSpc>
                <a:spcPct val="100000"/>
              </a:lnSpc>
              <a:spcBef>
                <a:spcPct val="20000"/>
              </a:spcBef>
              <a:spcAft>
                <a:spcPct val="0"/>
              </a:spcAft>
              <a:buClr>
                <a:schemeClr val="hlink"/>
              </a:buClr>
              <a:buSzPct val="60000"/>
              <a:buFont typeface="Wingdings" pitchFamily="2" charset="2"/>
              <a:buChar char="n"/>
              <a:defRPr baseline="0" b="0" sz="2000" i="0" u="none">
                <a:solidFill>
                  <a:schemeClr val="dk1"/>
                </a:solidFill>
                <a:latin typeface="Times New Roman" pitchFamily="18" charset="0"/>
                <a:ea typeface="Arial" pitchFamily="34" charset="0"/>
                <a:sym typeface="Times New Roman" pitchFamily="18" charset="0"/>
              </a:defRPr>
            </a:lvl5pPr>
          </a:lstStyle>
          <a:p>
            <a:pPr algn="l" eaLnBrk="1" hangingPunct="1" lvl="0" rtl="0">
              <a:buNone/>
            </a:pPr>
            <a:r>
              <a:rPr altLang="en-US" b="1" lang="en-US">
                <a:solidFill>
                  <a:srgbClr val="FF0000"/>
                </a:solidFill>
                <a:effectLst>
                  <a:outerShdw algn="tl" blurRad="38100" dir="2700000" dist="38100">
                    <a:srgbClr val="C0C0C0"/>
                  </a:outerShdw>
                </a:effectLst>
              </a:rPr>
              <a:t>7-Sporogany</a:t>
            </a:r>
          </a:p>
          <a:p>
            <a:pPr algn="l" eaLnBrk="1" hangingPunct="1" lvl="0" rtl="0">
              <a:buNone/>
            </a:pPr>
            <a:r>
              <a:rPr altLang="en-US" lang="en-US">
                <a:effectLst>
                  <a:outerShdw algn="tl" blurRad="38100" dir="2700000" dist="38100">
                    <a:srgbClr val="C0C0C0"/>
                  </a:outerShdw>
                </a:effectLst>
              </a:rPr>
              <a:t> Normally follows syngamy ,and a number of , or very many , ,sporozoits are  formed within the walls of a cyst .This is an asexual process of multiple fission.</a:t>
            </a:r>
          </a:p>
          <a:p>
            <a:pPr lvl="0"/>
            <a:endParaRPr altLang="en-US" lang="ar-IQ">
              <a:effectLst>
                <a:outerShdw algn="tl" blurRad="38100" dir="2700000" dist="38100">
                  <a:srgbClr val="C0C0C0"/>
                </a:outerShdw>
              </a:effectLst>
            </a:endParaRPr>
          </a:p>
        </p:txBody>
      </p:sp>
    </p:spTree>
  </p:cSld>
  <p:clrMapOvr>
    <a:masterClrMapping/>
  </p:clrMapOvr>
  <p:timing/>
</p:sld>
</file>

<file path=ppt/slides/slide17.xml><?xml version="1.0" encoding="utf-8"?>
<p:sld xmlns:a="http://schemas.openxmlformats.org/drawingml/2006/main" xmlns:r="http://schemas.openxmlformats.org/officeDocument/2006/relationships" xmlns:p="http://schemas.openxmlformats.org/presentationml/2006/main" showMasterSp="1">
  <p:cSld>
    <p:spTree>
      <p:nvGrpSpPr>
        <p:cNvPr id="57" name=""/>
        <p:cNvGrpSpPr/>
        <p:nvPr/>
      </p:nvGrpSpPr>
      <p:grpSpPr>
        <a:xfrm rot="0">
          <a:off x="0" y="0"/>
          <a:ext cx="0" cy="0"/>
          <a:chOff x="0" y="0"/>
          <a:chExt cx="0" cy="0"/>
        </a:xfrm>
      </p:grpSpPr>
      <p:pic>
        <p:nvPicPr>
          <p:cNvPr id="2097164" name="Picture 2" descr="Foodborne apicomplexan protozoa: Coccidia - ScienceDirect">
            <a:hlinkClick r:id="rId1"/>
          </p:cNvPr>
          <p:cNvPicPr>
            <a:picLocks/>
          </p:cNvPicPr>
          <p:nvPr/>
        </p:nvPicPr>
        <p:blipFill>
          <a:blip xmlns:r="http://schemas.openxmlformats.org/officeDocument/2006/relationships" r:embed="rId2"/>
          <a:srcRect l="0" t="0" r="0" b="0"/>
          <a:stretch>
            <a:fillRect/>
          </a:stretch>
        </p:blipFill>
        <p:spPr>
          <a:xfrm rot="0">
            <a:off x="1643062" y="785812"/>
            <a:ext cx="5857875" cy="5143500"/>
          </a:xfrm>
          <a:prstGeom prst="rect"/>
          <a:noFill/>
          <a:ln>
            <a:noFill/>
          </a:ln>
        </p:spPr>
      </p:pic>
    </p:spTree>
  </p:cSld>
  <p:clrMapOvr>
    <a:masterClrMapping/>
  </p:clrMapOvr>
  <p:timing/>
</p:sld>
</file>

<file path=ppt/slides/slide18.xml><?xml version="1.0" encoding="utf-8"?>
<p:sld xmlns:a="http://schemas.openxmlformats.org/drawingml/2006/main" xmlns:r="http://schemas.openxmlformats.org/officeDocument/2006/relationships" xmlns:p="http://schemas.openxmlformats.org/presentationml/2006/main" showMasterSp="1">
  <p:cSld>
    <p:spTree>
      <p:nvGrpSpPr>
        <p:cNvPr id="58" name=""/>
        <p:cNvGrpSpPr/>
        <p:nvPr/>
      </p:nvGrpSpPr>
      <p:grpSpPr>
        <a:xfrm rot="0">
          <a:off x="0" y="0"/>
          <a:ext cx="0" cy="0"/>
          <a:chOff x="0" y="0"/>
          <a:chExt cx="0" cy="0"/>
        </a:xfrm>
      </p:grpSpPr>
      <p:sp>
        <p:nvSpPr>
          <p:cNvPr id="1048669" name="Title 1"/>
          <p:cNvSpPr/>
          <p:nvPr>
            <p:ph type="ctrTitle" sz="quarter" idx="4294967295"/>
          </p:nvPr>
        </p:nvSpPr>
        <p:spPr>
          <a:xfrm rot="0">
            <a:off x="685800" y="1828800"/>
            <a:ext cx="7772400" cy="1736725"/>
          </a:xfrm>
          <a:prstGeom prst="rect"/>
          <a:noFill/>
          <a:ln>
            <a:noFill/>
          </a:ln>
        </p:spPr>
        <p:txBody>
          <a:bodyPr anchor="ctr" bIns="45720" lIns="91440" rIns="91440" tIns="45720" vert="horz"/>
          <a:lstStyle>
            <a:lvl1pPr algn="ctr">
              <a:defRPr sz="4400"/>
            </a:lvl1pPr>
          </a:lstStyle>
          <a:p>
            <a:pPr lvl="0"/>
            <a:r>
              <a:rPr altLang="en-US" sz="8000" lang="en-US">
                <a:solidFill>
                  <a:srgbClr val="FF0000"/>
                </a:solidFill>
                <a:effectLst>
                  <a:outerShdw algn="tl" blurRad="38100" dir="2700000" dist="38100">
                    <a:srgbClr val="C0C0C0"/>
                  </a:outerShdw>
                </a:effectLst>
              </a:rPr>
              <a:t>The End</a:t>
            </a:r>
          </a:p>
        </p:txBody>
      </p:sp>
      <p:sp>
        <p:nvSpPr>
          <p:cNvPr id="1048670" name="Subtitle 2"/>
          <p:cNvSpPr/>
          <p:nvPr>
            <p:ph type="subTitle" sz="quarter" idx="4294967295"/>
          </p:nvPr>
        </p:nvSpPr>
        <p:spPr>
          <a:xfrm rot="0">
            <a:off x="1371600" y="3886200"/>
            <a:ext cx="6400800" cy="1752600"/>
          </a:xfrm>
          <a:prstGeom prst="rect"/>
          <a:noFill/>
          <a:ln>
            <a:noFill/>
          </a:ln>
        </p:spPr>
        <p:txBody>
          <a:bodyPr anchor="t" bIns="45720" lIns="91440" rIns="91440" tIns="45720" vert="horz"/>
          <a:lstStyle>
            <a:lvl1pPr algn="ctr" marL="0">
              <a:buNone/>
              <a:defRPr sz="3200">
                <a:solidFill>
                  <a:schemeClr val="dk1"/>
                </a:solidFill>
              </a:defRPr>
            </a:lvl1pPr>
            <a:lvl2pPr algn="ctr" marL="457200">
              <a:buNone/>
            </a:lvl2pPr>
            <a:lvl3pPr algn="ctr" marL="914400">
              <a:buNone/>
            </a:lvl3pPr>
            <a:lvl4pPr algn="ctr" marL="1371600">
              <a:buNone/>
            </a:lvl4pPr>
            <a:lvl5pPr algn="ctr" marL="1828800">
              <a:buNone/>
            </a:lvl5pPr>
          </a:lstStyle>
          <a:p>
            <a:pPr lvl="0">
              <a:buNone/>
            </a:pPr>
            <a:r>
              <a:rPr altLang="en-US" sz="8000" lang="en-US">
                <a:solidFill>
                  <a:srgbClr val="00B050"/>
                </a:solidFill>
                <a:effectLst>
                  <a:outerShdw algn="tl" blurRad="38100" dir="2700000" dist="38100">
                    <a:srgbClr val="C0C0C0"/>
                  </a:outerShdw>
                </a:effectLst>
              </a:rPr>
              <a:t>Thank you</a:t>
            </a:r>
          </a:p>
        </p:txBody>
      </p:sp>
    </p:spTree>
  </p:cSld>
  <p:clrMapOvr>
    <a:masterClrMapping/>
  </p:clrMapOvr>
  <p:timing/>
</p:sld>
</file>

<file path=ppt/slides/slide2.xml><?xml version="1.0" encoding="utf-8"?>
<p:sld xmlns:a="http://schemas.openxmlformats.org/drawingml/2006/main" xmlns:r="http://schemas.openxmlformats.org/officeDocument/2006/relationships" xmlns:p="http://schemas.openxmlformats.org/presentationml/2006/main" showMasterSp="1">
  <p:cSld>
    <p:spTree>
      <p:nvGrpSpPr>
        <p:cNvPr id="37" name=""/>
        <p:cNvGrpSpPr/>
        <p:nvPr/>
      </p:nvGrpSpPr>
      <p:grpSpPr>
        <a:xfrm rot="0">
          <a:off x="0" y="0"/>
          <a:ext cx="0" cy="0"/>
          <a:chOff x="0" y="0"/>
          <a:chExt cx="0" cy="0"/>
        </a:xfrm>
      </p:grpSpPr>
      <p:sp>
        <p:nvSpPr>
          <p:cNvPr id="1048626" name="Rectangle 2"/>
          <p:cNvSpPr/>
          <p:nvPr>
            <p:ph type="title" sz="full" idx="0"/>
          </p:nvPr>
        </p:nvSpPr>
        <p:spPr>
          <a:xfrm rot="0">
            <a:off x="457200" y="277812"/>
            <a:ext cx="8229600" cy="1143000"/>
          </a:xfrm>
          <a:prstGeom prst="rect"/>
          <a:noFill/>
          <a:ln>
            <a:noFill/>
          </a:ln>
        </p:spPr>
        <p:txBody>
          <a:bodyPr anchor="ctr" bIns="45720" lIns="91440" rIns="91440" tIns="45720" vert="horz"/>
          <a:lstStyle>
            <a:lvl1pPr algn="ctr" eaLnBrk="0" fontAlgn="base" hangingPunct="0" indent="0" latinLnBrk="0" marL="0" rtl="1">
              <a:lnSpc>
                <a:spcPct val="100000"/>
              </a:lnSpc>
              <a:spcBef>
                <a:spcPct val="0"/>
              </a:spcBef>
              <a:spcAft>
                <a:spcPct val="0"/>
              </a:spcAft>
              <a:buFontTx/>
              <a:buNone/>
              <a:defRPr baseline="0" b="1" sz="4400" i="0" u="none">
                <a:solidFill>
                  <a:schemeClr val="lt2"/>
                </a:solidFill>
                <a:latin typeface="Times New Roman" pitchFamily="18" charset="0"/>
                <a:ea typeface="Arial" pitchFamily="34" charset="0"/>
                <a:sym typeface="Times New Roman" pitchFamily="18" charset="0"/>
              </a:defRPr>
            </a:lvl1pPr>
          </a:lstStyle>
          <a:p>
            <a:pPr eaLnBrk="1" hangingPunct="1" lvl="0"/>
            <a:r>
              <a:rPr altLang="en-US" b="0" lang="en-US">
                <a:effectLst>
                  <a:outerShdw algn="tl" blurRad="38100" dir="2700000" dist="38100">
                    <a:srgbClr val="C0C0C0"/>
                  </a:outerShdw>
                </a:effectLst>
              </a:rPr>
              <a:t>Structure of protozoa</a:t>
            </a:r>
          </a:p>
        </p:txBody>
      </p:sp>
      <p:sp>
        <p:nvSpPr>
          <p:cNvPr id="1048627" name="Rectangle 3"/>
          <p:cNvSpPr/>
          <p:nvPr>
            <p:ph type="body" sz="full" idx="1"/>
          </p:nvPr>
        </p:nvSpPr>
        <p:spPr>
          <a:xfrm rot="0">
            <a:off x="457200" y="1600200"/>
            <a:ext cx="8229600" cy="4530725"/>
          </a:xfrm>
          <a:prstGeom prst="rect"/>
          <a:solidFill>
            <a:srgbClr val="0070C0">
              <a:alpha val="100000"/>
            </a:srgbClr>
          </a:solidFill>
          <a:ln>
            <a:noFill/>
          </a:ln>
        </p:spPr>
        <p:txBody>
          <a:bodyPr anchor="t" bIns="45720" lIns="91440" rIns="91440" tIns="45720" vert="horz"/>
          <a:lstStyle>
            <a:lvl1pPr algn="r" eaLnBrk="0" fontAlgn="base" hangingPunct="0" indent="-342900" latinLnBrk="0" marL="342900" rtl="1">
              <a:lnSpc>
                <a:spcPct val="100000"/>
              </a:lnSpc>
              <a:spcBef>
                <a:spcPct val="20000"/>
              </a:spcBef>
              <a:spcAft>
                <a:spcPct val="0"/>
              </a:spcAft>
              <a:buClr>
                <a:schemeClr val="hlink"/>
              </a:buClr>
              <a:buSzPct val="60000"/>
              <a:buFont typeface="Wingdings" pitchFamily="2" charset="2"/>
              <a:buChar char="n"/>
              <a:defRPr baseline="0" b="0" sz="3200" i="0" u="none">
                <a:solidFill>
                  <a:schemeClr val="dk1"/>
                </a:solidFill>
                <a:latin typeface="Times New Roman" pitchFamily="18" charset="0"/>
                <a:ea typeface="Arial" pitchFamily="34" charset="0"/>
                <a:sym typeface="Times New Roman" pitchFamily="18" charset="0"/>
              </a:defRPr>
            </a:lvl1pPr>
            <a:lvl2pPr algn="r" eaLnBrk="0" fontAlgn="base" hangingPunct="0" indent="-285750" latinLnBrk="0" marL="742950" rtl="1">
              <a:lnSpc>
                <a:spcPct val="100000"/>
              </a:lnSpc>
              <a:spcBef>
                <a:spcPct val="20000"/>
              </a:spcBef>
              <a:spcAft>
                <a:spcPct val="0"/>
              </a:spcAft>
              <a:buClr>
                <a:schemeClr val="lt2"/>
              </a:buClr>
              <a:buSzPct val="60000"/>
              <a:buFont typeface="Wingdings" pitchFamily="2" charset="2"/>
              <a:buChar char="n"/>
              <a:defRPr baseline="0" b="0" sz="2800" i="0" u="none">
                <a:solidFill>
                  <a:schemeClr val="dk1"/>
                </a:solidFill>
                <a:latin typeface="Times New Roman" pitchFamily="18" charset="0"/>
                <a:ea typeface="Arial" pitchFamily="34" charset="0"/>
                <a:sym typeface="Times New Roman" pitchFamily="18" charset="0"/>
              </a:defRPr>
            </a:lvl2pPr>
            <a:lvl3pPr algn="r" eaLnBrk="0" fontAlgn="base" hangingPunct="0" indent="-228600" latinLnBrk="0" marL="1143000" rtl="1">
              <a:lnSpc>
                <a:spcPct val="100000"/>
              </a:lnSpc>
              <a:spcBef>
                <a:spcPct val="20000"/>
              </a:spcBef>
              <a:spcAft>
                <a:spcPct val="0"/>
              </a:spcAft>
              <a:buClr>
                <a:schemeClr val="folHlink"/>
              </a:buClr>
              <a:buSzPct val="60000"/>
              <a:buFont typeface="Wingdings" pitchFamily="2" charset="2"/>
              <a:buChar char="n"/>
              <a:defRPr baseline="0" b="0" sz="2400" i="0" u="none">
                <a:solidFill>
                  <a:schemeClr val="dk1"/>
                </a:solidFill>
                <a:latin typeface="Times New Roman" pitchFamily="18" charset="0"/>
                <a:ea typeface="Arial" pitchFamily="34" charset="0"/>
                <a:sym typeface="Times New Roman" pitchFamily="18" charset="0"/>
              </a:defRPr>
            </a:lvl3pPr>
            <a:lvl4pPr algn="r" eaLnBrk="0" fontAlgn="base" hangingPunct="0" indent="-228600" latinLnBrk="0" marL="1600200" rtl="1">
              <a:lnSpc>
                <a:spcPct val="100000"/>
              </a:lnSpc>
              <a:spcBef>
                <a:spcPct val="20000"/>
              </a:spcBef>
              <a:spcAft>
                <a:spcPct val="0"/>
              </a:spcAft>
              <a:buClr>
                <a:schemeClr val="dk1"/>
              </a:buClr>
              <a:buSzPct val="60000"/>
              <a:buFont typeface="Wingdings" pitchFamily="2" charset="2"/>
              <a:buChar char="n"/>
              <a:defRPr baseline="0" b="0" sz="2000" i="0" u="none">
                <a:solidFill>
                  <a:schemeClr val="dk1"/>
                </a:solidFill>
                <a:latin typeface="Times New Roman" pitchFamily="18" charset="0"/>
                <a:ea typeface="Arial" pitchFamily="34" charset="0"/>
                <a:sym typeface="Times New Roman" pitchFamily="18" charset="0"/>
              </a:defRPr>
            </a:lvl4pPr>
            <a:lvl5pPr algn="r" eaLnBrk="0" fontAlgn="base" hangingPunct="0" indent="-228600" latinLnBrk="0" marL="2057400" rtl="1">
              <a:lnSpc>
                <a:spcPct val="100000"/>
              </a:lnSpc>
              <a:spcBef>
                <a:spcPct val="20000"/>
              </a:spcBef>
              <a:spcAft>
                <a:spcPct val="0"/>
              </a:spcAft>
              <a:buClr>
                <a:schemeClr val="hlink"/>
              </a:buClr>
              <a:buSzPct val="60000"/>
              <a:buFont typeface="Wingdings" pitchFamily="2" charset="2"/>
              <a:buChar char="n"/>
              <a:defRPr baseline="0" b="0" sz="2000" i="0" u="none">
                <a:solidFill>
                  <a:schemeClr val="dk1"/>
                </a:solidFill>
                <a:latin typeface="Times New Roman" pitchFamily="18" charset="0"/>
                <a:ea typeface="Arial" pitchFamily="34" charset="0"/>
                <a:sym typeface="Times New Roman" pitchFamily="18" charset="0"/>
              </a:defRPr>
            </a:lvl5pPr>
          </a:lstStyle>
          <a:p>
            <a:pPr algn="ctr" eaLnBrk="1" hangingPunct="1" lvl="0" rtl="0">
              <a:lnSpc>
                <a:spcPct val="80000"/>
              </a:lnSpc>
              <a:buNone/>
            </a:pPr>
            <a:r>
              <a:rPr altLang="en-US" sz="2800" lang="en-US">
                <a:effectLst>
                  <a:outerShdw algn="tl" blurRad="38100" dir="2700000" dist="38100">
                    <a:srgbClr val="C0C0C0"/>
                  </a:outerShdw>
                </a:effectLst>
              </a:rPr>
              <a:t>1-nucleus</a:t>
            </a:r>
          </a:p>
          <a:p>
            <a:pPr algn="just" eaLnBrk="1" hangingPunct="1" lvl="0" rtl="0">
              <a:lnSpc>
                <a:spcPct val="80000"/>
              </a:lnSpc>
              <a:buNone/>
            </a:pPr>
            <a:r>
              <a:rPr altLang="en-US" sz="2800" lang="en-US">
                <a:effectLst>
                  <a:outerShdw algn="tl" blurRad="38100" dir="2700000" dist="38100">
                    <a:srgbClr val="C0C0C0"/>
                  </a:outerShdw>
                </a:effectLst>
              </a:rPr>
              <a:t>           Protozoa are eukaryotic(nucleus enclosed in a membrane) ,usually only one nucleus is present, although in some or all stages of development .</a:t>
            </a:r>
            <a:r>
              <a:rPr altLang="en-US" b="1" sz="2800" lang="en-US">
                <a:solidFill>
                  <a:srgbClr val="FF0000"/>
                </a:solidFill>
                <a:effectLst>
                  <a:outerShdw algn="tl" blurRad="38100" dir="2700000" dist="38100">
                    <a:srgbClr val="C0C0C0"/>
                  </a:outerShdw>
                </a:effectLst>
              </a:rPr>
              <a:t>The vesicular type</a:t>
            </a:r>
            <a:r>
              <a:rPr altLang="en-US" sz="2800" lang="en-US">
                <a:effectLst>
                  <a:outerShdw algn="tl" blurRad="38100" dir="2700000" dist="38100">
                    <a:srgbClr val="C0C0C0"/>
                  </a:outerShdw>
                </a:effectLst>
              </a:rPr>
              <a:t> of nucleus consists of a nuclear membrane which bounds the nucleoplasm in which lying more or less central ,is an intranuclear body ,the endosome (or karyosome ) or the nucleolus. The vesicular type of nucleus is seen most commonly in the mastigophora and the sarcodina.   </a:t>
            </a:r>
            <a:r>
              <a:rPr altLang="en-US" b="1" sz="2800" lang="en-US">
                <a:solidFill>
                  <a:srgbClr val="FF0000"/>
                </a:solidFill>
                <a:effectLst>
                  <a:outerShdw algn="tl" blurRad="38100" dir="2700000" dist="38100">
                    <a:srgbClr val="C0C0C0"/>
                  </a:outerShdw>
                </a:effectLst>
              </a:rPr>
              <a:t>The compact type</a:t>
            </a:r>
            <a:r>
              <a:rPr altLang="en-US" sz="2800" lang="en-US">
                <a:effectLst>
                  <a:outerShdw algn="tl" blurRad="38100" dir="2700000" dist="38100">
                    <a:srgbClr val="C0C0C0"/>
                  </a:outerShdw>
                </a:effectLst>
              </a:rPr>
              <a:t> of nucleus contains a large amount of chromatin and a small amount of nucleoplasm . This type found in the ciliates as a macronucleus.</a:t>
            </a:r>
          </a:p>
          <a:p>
            <a:pPr algn="l" eaLnBrk="1" hangingPunct="1" lvl="0">
              <a:lnSpc>
                <a:spcPct val="80000"/>
              </a:lnSpc>
            </a:pPr>
            <a:endParaRPr altLang="en-US" sz="2000" lang="en-US">
              <a:effectLst>
                <a:outerShdw algn="tl" blurRad="38100" dir="2700000" dist="38100">
                  <a:srgbClr val="C0C0C0"/>
                </a:outerShdw>
              </a:effectLst>
            </a:endParaRPr>
          </a:p>
        </p:txBody>
      </p:sp>
    </p:spTree>
  </p:cSld>
  <p:clrMapOvr>
    <a:masterClrMapping/>
  </p:clrMapOvr>
  <p:timing/>
</p:sld>
</file>

<file path=ppt/slides/slide3.xml><?xml version="1.0" encoding="utf-8"?>
<p:sld xmlns:a="http://schemas.openxmlformats.org/drawingml/2006/main" xmlns:r="http://schemas.openxmlformats.org/officeDocument/2006/relationships" xmlns:p="http://schemas.openxmlformats.org/presentationml/2006/main" showMasterSp="1">
  <p:cSld>
    <p:spTree>
      <p:nvGrpSpPr>
        <p:cNvPr id="39" name=""/>
        <p:cNvGrpSpPr/>
        <p:nvPr/>
      </p:nvGrpSpPr>
      <p:grpSpPr>
        <a:xfrm rot="0">
          <a:off x="0" y="0"/>
          <a:ext cx="0" cy="0"/>
          <a:chOff x="0" y="0"/>
          <a:chExt cx="0" cy="0"/>
        </a:xfrm>
      </p:grpSpPr>
      <p:sp>
        <p:nvSpPr>
          <p:cNvPr id="1048630" name="Title 1"/>
          <p:cNvSpPr/>
          <p:nvPr>
            <p:ph type="title" sz="full" idx="0"/>
          </p:nvPr>
        </p:nvSpPr>
        <p:spPr>
          <a:xfrm rot="0">
            <a:off x="457200" y="277812"/>
            <a:ext cx="8229600" cy="1143000"/>
          </a:xfrm>
          <a:prstGeom prst="rect"/>
          <a:noFill/>
          <a:ln>
            <a:noFill/>
          </a:ln>
        </p:spPr>
        <p:txBody>
          <a:bodyPr anchor="ctr" bIns="45720" lIns="91440" rIns="91440" tIns="45720" vert="horz"/>
          <a:lstStyle>
            <a:lvl1pPr algn="ctr" eaLnBrk="0" fontAlgn="base" hangingPunct="0" indent="0" latinLnBrk="0" marL="0" rtl="1">
              <a:lnSpc>
                <a:spcPct val="100000"/>
              </a:lnSpc>
              <a:spcBef>
                <a:spcPct val="0"/>
              </a:spcBef>
              <a:spcAft>
                <a:spcPct val="0"/>
              </a:spcAft>
              <a:buFontTx/>
              <a:buNone/>
              <a:defRPr baseline="0" b="1" sz="4400" i="0" u="none">
                <a:solidFill>
                  <a:schemeClr val="lt2"/>
                </a:solidFill>
                <a:latin typeface="Times New Roman" pitchFamily="18" charset="0"/>
                <a:ea typeface="Arial" pitchFamily="34" charset="0"/>
                <a:sym typeface="Times New Roman" pitchFamily="18" charset="0"/>
              </a:defRPr>
            </a:lvl1pPr>
          </a:lstStyle>
          <a:p>
            <a:pPr eaLnBrk="1" hangingPunct="1" lvl="0"/>
            <a:r>
              <a:rPr altLang="en-US" b="0" lang="en-US">
                <a:effectLst>
                  <a:outerShdw algn="tl" blurRad="38100" dir="2700000" dist="38100">
                    <a:srgbClr val="C0C0C0"/>
                  </a:outerShdw>
                </a:effectLst>
              </a:rPr>
              <a:t>Cytoplasm</a:t>
            </a:r>
            <a:r>
              <a:rPr altLang="en-US" b="0" lang="ar-IQ">
                <a:effectLst>
                  <a:outerShdw algn="tl" blurRad="38100" dir="2700000" dist="38100">
                    <a:srgbClr val="C0C0C0"/>
                  </a:outerShdw>
                </a:effectLst>
              </a:rPr>
              <a:t> </a:t>
            </a:r>
            <a:r>
              <a:rPr altLang="en-US" b="0" lang="en-US">
                <a:effectLst>
                  <a:outerShdw algn="tl" blurRad="38100" dir="2700000" dist="38100">
                    <a:srgbClr val="C0C0C0"/>
                  </a:outerShdw>
                </a:effectLst>
              </a:rPr>
              <a:t>2-</a:t>
            </a:r>
          </a:p>
        </p:txBody>
      </p:sp>
      <p:sp>
        <p:nvSpPr>
          <p:cNvPr id="1048631" name="Content Placeholder 2"/>
          <p:cNvSpPr/>
          <p:nvPr>
            <p:ph sz="full" idx="1"/>
          </p:nvPr>
        </p:nvSpPr>
        <p:spPr>
          <a:xfrm rot="0">
            <a:off x="457200" y="1600200"/>
            <a:ext cx="8229600" cy="5043487"/>
          </a:xfrm>
          <a:prstGeom prst="rect"/>
          <a:solidFill>
            <a:srgbClr val="0070C0">
              <a:alpha val="100000"/>
            </a:srgbClr>
          </a:solidFill>
          <a:ln>
            <a:noFill/>
          </a:ln>
        </p:spPr>
        <p:txBody>
          <a:bodyPr anchor="t" bIns="45720" lIns="91440" rIns="91440" tIns="45720" vert="horz"/>
          <a:lstStyle>
            <a:lvl1pPr algn="r" eaLnBrk="0" fontAlgn="base" hangingPunct="0" indent="-342900" latinLnBrk="0" marL="342900" rtl="1">
              <a:lnSpc>
                <a:spcPct val="100000"/>
              </a:lnSpc>
              <a:spcBef>
                <a:spcPct val="20000"/>
              </a:spcBef>
              <a:spcAft>
                <a:spcPct val="0"/>
              </a:spcAft>
              <a:buClr>
                <a:schemeClr val="hlink"/>
              </a:buClr>
              <a:buSzPct val="60000"/>
              <a:buFont typeface="Wingdings" pitchFamily="2" charset="2"/>
              <a:buChar char="n"/>
              <a:defRPr baseline="0" b="0" sz="3200" i="0" u="none">
                <a:solidFill>
                  <a:schemeClr val="dk1"/>
                </a:solidFill>
                <a:latin typeface="Times New Roman" pitchFamily="18" charset="0"/>
                <a:ea typeface="Arial" pitchFamily="34" charset="0"/>
                <a:sym typeface="Times New Roman" pitchFamily="18" charset="0"/>
              </a:defRPr>
            </a:lvl1pPr>
            <a:lvl2pPr algn="r" eaLnBrk="0" fontAlgn="base" hangingPunct="0" indent="-285750" latinLnBrk="0" marL="742950" rtl="1">
              <a:lnSpc>
                <a:spcPct val="100000"/>
              </a:lnSpc>
              <a:spcBef>
                <a:spcPct val="20000"/>
              </a:spcBef>
              <a:spcAft>
                <a:spcPct val="0"/>
              </a:spcAft>
              <a:buClr>
                <a:schemeClr val="lt2"/>
              </a:buClr>
              <a:buSzPct val="60000"/>
              <a:buFont typeface="Wingdings" pitchFamily="2" charset="2"/>
              <a:buChar char="n"/>
              <a:defRPr baseline="0" b="0" sz="2800" i="0" u="none">
                <a:solidFill>
                  <a:schemeClr val="dk1"/>
                </a:solidFill>
                <a:latin typeface="Times New Roman" pitchFamily="18" charset="0"/>
                <a:ea typeface="Arial" pitchFamily="34" charset="0"/>
                <a:sym typeface="Times New Roman" pitchFamily="18" charset="0"/>
              </a:defRPr>
            </a:lvl2pPr>
            <a:lvl3pPr algn="r" eaLnBrk="0" fontAlgn="base" hangingPunct="0" indent="-228600" latinLnBrk="0" marL="1143000" rtl="1">
              <a:lnSpc>
                <a:spcPct val="100000"/>
              </a:lnSpc>
              <a:spcBef>
                <a:spcPct val="20000"/>
              </a:spcBef>
              <a:spcAft>
                <a:spcPct val="0"/>
              </a:spcAft>
              <a:buClr>
                <a:schemeClr val="folHlink"/>
              </a:buClr>
              <a:buSzPct val="60000"/>
              <a:buFont typeface="Wingdings" pitchFamily="2" charset="2"/>
              <a:buChar char="n"/>
              <a:defRPr baseline="0" b="0" sz="2400" i="0" u="none">
                <a:solidFill>
                  <a:schemeClr val="dk1"/>
                </a:solidFill>
                <a:latin typeface="Times New Roman" pitchFamily="18" charset="0"/>
                <a:ea typeface="Arial" pitchFamily="34" charset="0"/>
                <a:sym typeface="Times New Roman" pitchFamily="18" charset="0"/>
              </a:defRPr>
            </a:lvl3pPr>
            <a:lvl4pPr algn="r" eaLnBrk="0" fontAlgn="base" hangingPunct="0" indent="-228600" latinLnBrk="0" marL="1600200" rtl="1">
              <a:lnSpc>
                <a:spcPct val="100000"/>
              </a:lnSpc>
              <a:spcBef>
                <a:spcPct val="20000"/>
              </a:spcBef>
              <a:spcAft>
                <a:spcPct val="0"/>
              </a:spcAft>
              <a:buClr>
                <a:schemeClr val="dk1"/>
              </a:buClr>
              <a:buSzPct val="60000"/>
              <a:buFont typeface="Wingdings" pitchFamily="2" charset="2"/>
              <a:buChar char="n"/>
              <a:defRPr baseline="0" b="0" sz="2000" i="0" u="none">
                <a:solidFill>
                  <a:schemeClr val="dk1"/>
                </a:solidFill>
                <a:latin typeface="Times New Roman" pitchFamily="18" charset="0"/>
                <a:ea typeface="Arial" pitchFamily="34" charset="0"/>
                <a:sym typeface="Times New Roman" pitchFamily="18" charset="0"/>
              </a:defRPr>
            </a:lvl4pPr>
            <a:lvl5pPr algn="r" eaLnBrk="0" fontAlgn="base" hangingPunct="0" indent="-228600" latinLnBrk="0" marL="2057400" rtl="1">
              <a:lnSpc>
                <a:spcPct val="100000"/>
              </a:lnSpc>
              <a:spcBef>
                <a:spcPct val="20000"/>
              </a:spcBef>
              <a:spcAft>
                <a:spcPct val="0"/>
              </a:spcAft>
              <a:buClr>
                <a:schemeClr val="hlink"/>
              </a:buClr>
              <a:buSzPct val="60000"/>
              <a:buFont typeface="Wingdings" pitchFamily="2" charset="2"/>
              <a:buChar char="n"/>
              <a:defRPr baseline="0" b="0" sz="2000" i="0" u="none">
                <a:solidFill>
                  <a:schemeClr val="dk1"/>
                </a:solidFill>
                <a:latin typeface="Times New Roman" pitchFamily="18" charset="0"/>
                <a:ea typeface="Arial" pitchFamily="34" charset="0"/>
                <a:sym typeface="Times New Roman" pitchFamily="18" charset="0"/>
              </a:defRPr>
            </a:lvl5pPr>
          </a:lstStyle>
          <a:p>
            <a:pPr algn="l" eaLnBrk="1" hangingPunct="1" lvl="0"/>
            <a:r>
              <a:rPr altLang="en-US" lang="en-US">
                <a:effectLst>
                  <a:outerShdw algn="tl" blurRad="38100" dir="2700000" dist="38100">
                    <a:srgbClr val="C0C0C0"/>
                  </a:outerShdw>
                </a:effectLst>
              </a:rPr>
              <a:t>This is extra nuclear part of the protozoan cell. It may be differentiated into an outer ectoplasm (its heamogeneous and hyaline in appearance ) and an inner endoplasm (its containing granules ,vacuoles and some times pigment .</a:t>
            </a:r>
          </a:p>
          <a:p>
            <a:pPr eaLnBrk="1" hangingPunct="1" lvl="0"/>
            <a:endParaRPr altLang="en-US" lang="ar-IQ">
              <a:effectLst>
                <a:outerShdw algn="tl" blurRad="38100" dir="2700000" dist="38100">
                  <a:srgbClr val="C0C0C0"/>
                </a:outerShdw>
              </a:effectLst>
            </a:endParaRPr>
          </a:p>
        </p:txBody>
      </p:sp>
    </p:spTree>
  </p:cSld>
  <p:clrMapOvr>
    <a:masterClrMapping/>
  </p:clrMapOvr>
  <p:timing/>
</p:sld>
</file>

<file path=ppt/slides/slide4.xml><?xml version="1.0" encoding="utf-8"?>
<p:sld xmlns:a="http://schemas.openxmlformats.org/drawingml/2006/main" xmlns:r="http://schemas.openxmlformats.org/officeDocument/2006/relationships" xmlns:p="http://schemas.openxmlformats.org/presentationml/2006/main" showMasterSp="1">
  <p:cSld>
    <p:spTree>
      <p:nvGrpSpPr>
        <p:cNvPr id="40" name=""/>
        <p:cNvGrpSpPr/>
        <p:nvPr/>
      </p:nvGrpSpPr>
      <p:grpSpPr>
        <a:xfrm rot="0">
          <a:off x="0" y="0"/>
          <a:ext cx="0" cy="0"/>
          <a:chOff x="0" y="0"/>
          <a:chExt cx="0" cy="0"/>
        </a:xfrm>
      </p:grpSpPr>
      <p:sp>
        <p:nvSpPr>
          <p:cNvPr id="1048632" name="Title 1"/>
          <p:cNvSpPr/>
          <p:nvPr>
            <p:ph type="title" sz="full" idx="0"/>
          </p:nvPr>
        </p:nvSpPr>
        <p:spPr>
          <a:xfrm rot="0">
            <a:off x="457200" y="277812"/>
            <a:ext cx="8229600" cy="1143000"/>
          </a:xfrm>
          <a:prstGeom prst="rect"/>
          <a:noFill/>
          <a:ln>
            <a:noFill/>
          </a:ln>
        </p:spPr>
        <p:txBody>
          <a:bodyPr anchor="ctr" bIns="45720" lIns="91440" rIns="91440" tIns="45720" vert="horz"/>
          <a:lstStyle>
            <a:lvl1pPr algn="ctr" eaLnBrk="0" fontAlgn="base" hangingPunct="0" indent="0" latinLnBrk="0" marL="0" rtl="1">
              <a:lnSpc>
                <a:spcPct val="100000"/>
              </a:lnSpc>
              <a:spcBef>
                <a:spcPct val="0"/>
              </a:spcBef>
              <a:spcAft>
                <a:spcPct val="0"/>
              </a:spcAft>
              <a:buFontTx/>
              <a:buNone/>
              <a:defRPr baseline="0" b="1" sz="4400" i="0" u="none">
                <a:solidFill>
                  <a:schemeClr val="lt2"/>
                </a:solidFill>
                <a:latin typeface="Times New Roman" pitchFamily="18" charset="0"/>
                <a:ea typeface="Arial" pitchFamily="34" charset="0"/>
                <a:sym typeface="Times New Roman" pitchFamily="18" charset="0"/>
              </a:defRPr>
            </a:lvl1pPr>
          </a:lstStyle>
          <a:p>
            <a:pPr eaLnBrk="1" hangingPunct="1" lvl="0"/>
            <a:r>
              <a:rPr altLang="en-US" b="0" lang="ar-IQ">
                <a:effectLst>
                  <a:outerShdw algn="tl" blurRad="38100" dir="2700000" dist="38100">
                    <a:srgbClr val="C0C0C0"/>
                  </a:outerShdw>
                </a:effectLst>
              </a:rPr>
              <a:t>(</a:t>
            </a:r>
            <a:r>
              <a:rPr altLang="en-US" b="0" lang="en-US">
                <a:effectLst>
                  <a:outerShdw algn="tl" blurRad="38100" dir="2700000" dist="38100">
                    <a:srgbClr val="C0C0C0"/>
                  </a:outerShdw>
                </a:effectLst>
              </a:rPr>
              <a:t>Structure of protozoa (Sketch</a:t>
            </a:r>
          </a:p>
        </p:txBody>
      </p:sp>
      <p:grpSp>
        <p:nvGrpSpPr>
          <p:cNvPr id="41" name=""/>
          <p:cNvGrpSpPr/>
          <p:nvPr/>
        </p:nvGrpSpPr>
        <p:grpSpPr>
          <a:xfrm rot="0">
            <a:off x="457200" y="1600200"/>
            <a:ext cx="8229600" cy="4530725"/>
            <a:chOff x="158" y="9743"/>
            <a:chExt cx="7305" cy="4046"/>
          </a:xfrm>
        </p:grpSpPr>
        <p:sp>
          <p:nvSpPr>
            <p:cNvPr id="1048633" name="Text Box 7"/>
            <p:cNvSpPr txBox="1"/>
            <p:nvPr/>
          </p:nvSpPr>
          <p:spPr>
            <a:xfrm rot="0">
              <a:off x="158" y="11504"/>
              <a:ext cx="2025" cy="574"/>
            </a:xfrm>
            <a:prstGeom prst="rect"/>
            <a:noFill/>
            <a:ln>
              <a:noFill/>
            </a:ln>
          </p:spPr>
          <p:txBody>
            <a:bodyPr anchor="t" bIns="45720" lIns="91440" rIns="91440" tIns="45720" vert="horz"/>
            <a:lstStyle>
              <a:lvl1pPr algn="r" eaLnBrk="0" fontAlgn="base" hangingPunct="0"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0" fontAlgn="base" hangingPunct="0"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0" fontAlgn="base" hangingPunct="0"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0" fontAlgn="base" hangingPunct="0"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0" fontAlgn="base" hangingPunct="0"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eaLnBrk="1" hangingPunct="1" lvl="0"/>
              <a:r>
                <a:rPr altLang="en-US" sz="2000" lang="en-US"/>
                <a:t>Cytoplasm            			</a:t>
              </a:r>
            </a:p>
          </p:txBody>
        </p:sp>
        <p:grpSp>
          <p:nvGrpSpPr>
            <p:cNvPr id="42" name=""/>
            <p:cNvGrpSpPr/>
            <p:nvPr/>
          </p:nvGrpSpPr>
          <p:grpSpPr>
            <a:xfrm rot="0">
              <a:off x="393" y="9743"/>
              <a:ext cx="7070" cy="4046"/>
              <a:chOff x="158" y="9793"/>
              <a:chExt cx="7070" cy="4046"/>
            </a:xfrm>
          </p:grpSpPr>
          <p:sp>
            <p:nvSpPr>
              <p:cNvPr id="1048634" name="Oval 9"/>
              <p:cNvSpPr/>
              <p:nvPr/>
            </p:nvSpPr>
            <p:spPr>
              <a:xfrm rot="0">
                <a:off x="2868" y="11240"/>
                <a:ext cx="610" cy="557"/>
              </a:xfrm>
              <a:prstGeom prst="ellipse"/>
              <a:gradFill rotWithShape="0">
                <a:gsLst>
                  <a:gs pos="0">
                    <a:srgbClr val="666666">
                      <a:alpha val="100000"/>
                    </a:srgbClr>
                  </a:gs>
                  <a:gs pos="50000">
                    <a:srgbClr val="CCCCCC">
                      <a:alpha val="100000"/>
                    </a:srgbClr>
                  </a:gs>
                  <a:gs pos="100000">
                    <a:srgbClr val="666666">
                      <a:alpha val="100000"/>
                    </a:srgbClr>
                  </a:gs>
                </a:gsLst>
                <a:lin ang="18900000" scaled="1"/>
              </a:gradFill>
              <a:ln w="38100" cap="flat" cmpd="dbl">
                <a:solidFill>
                  <a:srgbClr val="0A0A0A">
                    <a:alpha val="100000"/>
                  </a:srgbClr>
                </a:solidFill>
                <a:prstDash val="solid"/>
                <a:round/>
              </a:ln>
              <a:effectLst>
                <a:outerShdw algn="ctr" dir="3806097" dist="28398" kx="0" sx="100000" sy="100000">
                  <a:srgbClr val="7F7F7F">
                    <a:alpha val="50000"/>
                  </a:srgbClr>
                </a:outerShdw>
              </a:effectLst>
            </p:spPr>
            <p:txBody>
              <a:bodyPr anchor="t" bIns="45720" lIns="91440" rIns="91440" tIns="45720" vert="horz"/>
              <a:lstStyle>
                <a:lvl1pPr algn="r" eaLnBrk="0" fontAlgn="base" hangingPunct="0"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0" fontAlgn="base" hangingPunct="0"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0" fontAlgn="base" hangingPunct="0"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0" fontAlgn="base" hangingPunct="0"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0" fontAlgn="base" hangingPunct="0"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eaLnBrk="1" hangingPunct="1" lvl="0"/>
                <a:endParaRPr altLang="en-US" lang="ar-IQ"/>
              </a:p>
            </p:txBody>
          </p:sp>
          <p:sp>
            <p:nvSpPr>
              <p:cNvPr id="1048635" name="Oval 10"/>
              <p:cNvSpPr/>
              <p:nvPr/>
            </p:nvSpPr>
            <p:spPr>
              <a:xfrm rot="0">
                <a:off x="3600" y="11730"/>
                <a:ext cx="448" cy="421"/>
              </a:xfrm>
              <a:prstGeom prst="ellipse"/>
              <a:solidFill>
                <a:srgbClr val="FFFFFF"/>
              </a:solidFill>
              <a:ln w="9525" cap="flat" cmpd="sng">
                <a:solidFill>
                  <a:srgbClr val="000000">
                    <a:alpha val="100000"/>
                  </a:srgbClr>
                </a:solidFill>
                <a:prstDash val="solid"/>
                <a:round/>
              </a:ln>
            </p:spPr>
            <p:txBody>
              <a:bodyPr anchor="t" bIns="45720" lIns="91440" rIns="91440" tIns="45720" vert="horz"/>
              <a:lstStyle>
                <a:lvl1pPr algn="r" eaLnBrk="0" fontAlgn="base" hangingPunct="0"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0" fontAlgn="base" hangingPunct="0"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0" fontAlgn="base" hangingPunct="0"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0" fontAlgn="base" hangingPunct="0"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0" fontAlgn="base" hangingPunct="0"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eaLnBrk="1" hangingPunct="1" lvl="0"/>
                <a:endParaRPr altLang="en-US" lang="ar-IQ"/>
              </a:p>
            </p:txBody>
          </p:sp>
          <p:sp>
            <p:nvSpPr>
              <p:cNvPr id="1048636" name="Oval 11"/>
              <p:cNvSpPr/>
              <p:nvPr/>
            </p:nvSpPr>
            <p:spPr>
              <a:xfrm rot="19820452">
                <a:off x="2867" y="12314"/>
                <a:ext cx="652" cy="163"/>
              </a:xfrm>
              <a:prstGeom prst="ellipse"/>
              <a:pattFill prst="wdUpDiag">
                <a:fgClr>
                  <a:srgbClr val="000000"/>
                </a:fgClr>
                <a:bgClr>
                  <a:srgbClr val="FFFFFF"/>
                </a:bgClr>
              </a:pattFill>
              <a:ln w="9525" cap="flat" cmpd="sng">
                <a:solidFill>
                  <a:srgbClr val="000000">
                    <a:alpha val="100000"/>
                  </a:srgbClr>
                </a:solidFill>
                <a:prstDash val="solid"/>
                <a:round/>
              </a:ln>
            </p:spPr>
            <p:txBody>
              <a:bodyPr anchor="t" bIns="45720" lIns="91440" rIns="91440" tIns="45720" vert="horz"/>
              <a:lstStyle>
                <a:lvl1pPr algn="r" eaLnBrk="0" fontAlgn="base" hangingPunct="0"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0" fontAlgn="base" hangingPunct="0"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0" fontAlgn="base" hangingPunct="0"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0" fontAlgn="base" hangingPunct="0"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0" fontAlgn="base" hangingPunct="0"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eaLnBrk="1" hangingPunct="1" lvl="0"/>
                <a:endParaRPr altLang="en-US" lang="ar-IQ"/>
              </a:p>
            </p:txBody>
          </p:sp>
          <p:sp>
            <p:nvSpPr>
              <p:cNvPr id="1048637" name="Oval 12"/>
              <p:cNvSpPr/>
              <p:nvPr/>
            </p:nvSpPr>
            <p:spPr>
              <a:xfrm rot="0">
                <a:off x="3715" y="10860"/>
                <a:ext cx="144" cy="143"/>
              </a:xfrm>
              <a:prstGeom prst="ellipse"/>
              <a:gradFill rotWithShape="0">
                <a:gsLst>
                  <a:gs pos="0">
                    <a:srgbClr val="666666">
                      <a:alpha val="100000"/>
                    </a:srgbClr>
                  </a:gs>
                  <a:gs pos="50000">
                    <a:srgbClr val="000000">
                      <a:alpha val="100000"/>
                    </a:srgbClr>
                  </a:gs>
                  <a:gs pos="100000">
                    <a:srgbClr val="666666">
                      <a:alpha val="100000"/>
                    </a:srgbClr>
                  </a:gs>
                </a:gsLst>
                <a:lin ang="5400000" scaled="1"/>
              </a:gradFill>
              <a:ln w="12700" cap="flat" cmpd="sng">
                <a:solidFill>
                  <a:srgbClr val="000000">
                    <a:alpha val="100000"/>
                  </a:srgbClr>
                </a:solidFill>
                <a:prstDash val="solid"/>
                <a:round/>
              </a:ln>
              <a:effectLst>
                <a:outerShdw algn="ctr" dir="3806097" dist="28398" kx="0" sx="100000" sy="100000">
                  <a:srgbClr val="7F7F7F">
                    <a:alpha val="100000"/>
                  </a:srgbClr>
                </a:outerShdw>
              </a:effectLst>
            </p:spPr>
            <p:txBody>
              <a:bodyPr anchor="t" bIns="45720" lIns="91440" rIns="91440" tIns="45720" vert="horz"/>
              <a:lstStyle>
                <a:lvl1pPr algn="r" eaLnBrk="0" fontAlgn="base" hangingPunct="0"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0" fontAlgn="base" hangingPunct="0"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0" fontAlgn="base" hangingPunct="0"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0" fontAlgn="base" hangingPunct="0"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0" fontAlgn="base" hangingPunct="0"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eaLnBrk="1" hangingPunct="1" lvl="0"/>
                <a:endParaRPr altLang="en-US" lang="ar-IQ"/>
              </a:p>
            </p:txBody>
          </p:sp>
          <p:sp>
            <p:nvSpPr>
              <p:cNvPr id="1048638" name="Oval 13"/>
              <p:cNvSpPr/>
              <p:nvPr/>
            </p:nvSpPr>
            <p:spPr>
              <a:xfrm rot="0">
                <a:off x="3955" y="11102"/>
                <a:ext cx="145" cy="143"/>
              </a:xfrm>
              <a:prstGeom prst="ellipse"/>
              <a:gradFill rotWithShape="0">
                <a:gsLst>
                  <a:gs pos="0">
                    <a:srgbClr val="666666">
                      <a:alpha val="100000"/>
                    </a:srgbClr>
                  </a:gs>
                  <a:gs pos="50000">
                    <a:srgbClr val="000000">
                      <a:alpha val="100000"/>
                    </a:srgbClr>
                  </a:gs>
                  <a:gs pos="100000">
                    <a:srgbClr val="666666">
                      <a:alpha val="100000"/>
                    </a:srgbClr>
                  </a:gs>
                </a:gsLst>
                <a:lin ang="5400000" scaled="1"/>
              </a:gradFill>
              <a:ln w="12700" cap="flat" cmpd="sng">
                <a:solidFill>
                  <a:srgbClr val="000000">
                    <a:alpha val="100000"/>
                  </a:srgbClr>
                </a:solidFill>
                <a:prstDash val="solid"/>
                <a:round/>
              </a:ln>
              <a:effectLst>
                <a:outerShdw algn="ctr" dir="3806097" dist="28398" kx="0" sx="100000" sy="100000">
                  <a:srgbClr val="7F7F7F">
                    <a:alpha val="100000"/>
                  </a:srgbClr>
                </a:outerShdw>
              </a:effectLst>
            </p:spPr>
            <p:txBody>
              <a:bodyPr anchor="t" bIns="45720" lIns="91440" rIns="91440" tIns="45720" vert="horz"/>
              <a:lstStyle>
                <a:lvl1pPr algn="r" eaLnBrk="0" fontAlgn="base" hangingPunct="0"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0" fontAlgn="base" hangingPunct="0"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0" fontAlgn="base" hangingPunct="0"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0" fontAlgn="base" hangingPunct="0"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0" fontAlgn="base" hangingPunct="0"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eaLnBrk="1" hangingPunct="1" lvl="0"/>
                <a:endParaRPr altLang="en-US" lang="ar-IQ"/>
              </a:p>
            </p:txBody>
          </p:sp>
          <p:sp>
            <p:nvSpPr>
              <p:cNvPr id="1048639" name="Oval 14"/>
              <p:cNvSpPr/>
              <p:nvPr/>
            </p:nvSpPr>
            <p:spPr>
              <a:xfrm rot="0">
                <a:off x="2306" y="12170"/>
                <a:ext cx="142" cy="143"/>
              </a:xfrm>
              <a:prstGeom prst="ellipse"/>
              <a:gradFill rotWithShape="0">
                <a:gsLst>
                  <a:gs pos="0">
                    <a:srgbClr val="666666">
                      <a:alpha val="100000"/>
                    </a:srgbClr>
                  </a:gs>
                  <a:gs pos="50000">
                    <a:srgbClr val="000000">
                      <a:alpha val="100000"/>
                    </a:srgbClr>
                  </a:gs>
                  <a:gs pos="100000">
                    <a:srgbClr val="666666">
                      <a:alpha val="100000"/>
                    </a:srgbClr>
                  </a:gs>
                </a:gsLst>
                <a:lin ang="5400000" scaled="1"/>
              </a:gradFill>
              <a:ln w="12700" cap="flat" cmpd="sng">
                <a:solidFill>
                  <a:srgbClr val="000000">
                    <a:alpha val="100000"/>
                  </a:srgbClr>
                </a:solidFill>
                <a:prstDash val="solid"/>
                <a:round/>
              </a:ln>
              <a:effectLst>
                <a:outerShdw algn="ctr" dir="3806097" dist="28398" kx="0" sx="100000" sy="100000">
                  <a:srgbClr val="7F7F7F">
                    <a:alpha val="100000"/>
                  </a:srgbClr>
                </a:outerShdw>
              </a:effectLst>
            </p:spPr>
            <p:txBody>
              <a:bodyPr anchor="t" bIns="45720" lIns="91440" rIns="91440" tIns="45720" vert="horz"/>
              <a:lstStyle>
                <a:lvl1pPr algn="r" eaLnBrk="0" fontAlgn="base" hangingPunct="0"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0" fontAlgn="base" hangingPunct="0"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0" fontAlgn="base" hangingPunct="0"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0" fontAlgn="base" hangingPunct="0"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0" fontAlgn="base" hangingPunct="0"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eaLnBrk="1" hangingPunct="1" lvl="0"/>
                <a:endParaRPr altLang="en-US" lang="ar-IQ"/>
              </a:p>
            </p:txBody>
          </p:sp>
          <p:cxnSp>
            <p:nvCxnSpPr>
              <p:cNvPr id="3145728" name="AutoShape 15"/>
              <p:cNvCxnSpPr>
                <a:cxnSpLocks/>
              </p:cNvCxnSpPr>
              <p:nvPr/>
            </p:nvCxnSpPr>
            <p:spPr>
              <a:xfrm rot="10800000" flipV="1">
                <a:off x="2635" y="10657"/>
                <a:ext cx="422" cy="347"/>
              </a:xfrm>
              <a:prstGeom prst="curvedConnector3">
                <a:avLst>
                  <a:gd name="adj1" fmla="val 50000"/>
                </a:avLst>
              </a:prstGeom>
              <a:noFill/>
              <a:ln w="9525" cap="flat" cmpd="sng">
                <a:solidFill>
                  <a:srgbClr val="000000">
                    <a:alpha val="100000"/>
                  </a:srgbClr>
                </a:solidFill>
                <a:prstDash val="solid"/>
                <a:round/>
              </a:ln>
            </p:spPr>
          </p:cxnSp>
          <p:cxnSp>
            <p:nvCxnSpPr>
              <p:cNvPr id="3145729" name="AutoShape 16"/>
              <p:cNvCxnSpPr>
                <a:cxnSpLocks/>
              </p:cNvCxnSpPr>
              <p:nvPr/>
            </p:nvCxnSpPr>
            <p:spPr>
              <a:xfrm rot="10800000" flipV="1">
                <a:off x="2766" y="10754"/>
                <a:ext cx="422" cy="347"/>
              </a:xfrm>
              <a:prstGeom prst="curvedConnector3">
                <a:avLst>
                  <a:gd name="adj1" fmla="val 50000"/>
                </a:avLst>
              </a:prstGeom>
              <a:noFill/>
              <a:ln w="9525" cap="flat" cmpd="sng">
                <a:solidFill>
                  <a:srgbClr val="000000">
                    <a:alpha val="100000"/>
                  </a:srgbClr>
                </a:solidFill>
                <a:prstDash val="solid"/>
                <a:round/>
              </a:ln>
            </p:spPr>
          </p:cxnSp>
          <p:sp>
            <p:nvSpPr>
              <p:cNvPr id="1048640" name="Oval 17"/>
              <p:cNvSpPr/>
              <p:nvPr/>
            </p:nvSpPr>
            <p:spPr>
              <a:xfrm rot="0">
                <a:off x="3154" y="11498"/>
                <a:ext cx="101" cy="71"/>
              </a:xfrm>
              <a:prstGeom prst="ellipse"/>
              <a:gradFill rotWithShape="0">
                <a:gsLst>
                  <a:gs pos="0">
                    <a:srgbClr val="666666">
                      <a:alpha val="100000"/>
                    </a:srgbClr>
                  </a:gs>
                  <a:gs pos="50000">
                    <a:srgbClr val="000000">
                      <a:alpha val="100000"/>
                    </a:srgbClr>
                  </a:gs>
                  <a:gs pos="100000">
                    <a:srgbClr val="666666">
                      <a:alpha val="100000"/>
                    </a:srgbClr>
                  </a:gs>
                </a:gsLst>
                <a:lin ang="5400000" scaled="1"/>
              </a:gradFill>
              <a:ln w="12700" cap="flat" cmpd="sng">
                <a:solidFill>
                  <a:srgbClr val="000000">
                    <a:alpha val="100000"/>
                  </a:srgbClr>
                </a:solidFill>
                <a:prstDash val="solid"/>
                <a:round/>
              </a:ln>
              <a:effectLst>
                <a:outerShdw algn="ctr" dir="3806097" dist="28398" kx="0" sx="100000" sy="100000">
                  <a:srgbClr val="7F7F7F">
                    <a:alpha val="100000"/>
                  </a:srgbClr>
                </a:outerShdw>
              </a:effectLst>
            </p:spPr>
            <p:txBody>
              <a:bodyPr anchor="t" bIns="45720" lIns="91440" rIns="91440" tIns="45720" vert="horz"/>
              <a:lstStyle>
                <a:lvl1pPr algn="r" eaLnBrk="0" fontAlgn="base" hangingPunct="0"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0" fontAlgn="base" hangingPunct="0"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0" fontAlgn="base" hangingPunct="0"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0" fontAlgn="base" hangingPunct="0"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0" fontAlgn="base" hangingPunct="0"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eaLnBrk="1" hangingPunct="1" lvl="0"/>
                <a:endParaRPr altLang="en-US" lang="ar-IQ"/>
              </a:p>
            </p:txBody>
          </p:sp>
          <p:cxnSp>
            <p:nvCxnSpPr>
              <p:cNvPr id="3145730" name="AutoShape 18"/>
              <p:cNvCxnSpPr>
                <a:cxnSpLocks/>
              </p:cNvCxnSpPr>
              <p:nvPr/>
            </p:nvCxnSpPr>
            <p:spPr>
              <a:xfrm rot="0" flipH="1">
                <a:off x="3858" y="10575"/>
                <a:ext cx="1345" cy="286"/>
              </a:xfrm>
              <a:prstGeom prst="straightConnector1"/>
              <a:noFill/>
              <a:ln w="9525" cap="flat" cmpd="sng">
                <a:solidFill>
                  <a:srgbClr val="000000">
                    <a:alpha val="100000"/>
                  </a:srgbClr>
                </a:solidFill>
                <a:prstDash val="solid"/>
                <a:round/>
                <a:tailEnd type="triangle" w="med" len="med"/>
              </a:ln>
            </p:spPr>
          </p:cxnSp>
          <p:cxnSp>
            <p:nvCxnSpPr>
              <p:cNvPr id="3145731" name="AutoShape 19"/>
              <p:cNvCxnSpPr>
                <a:cxnSpLocks/>
              </p:cNvCxnSpPr>
              <p:nvPr/>
            </p:nvCxnSpPr>
            <p:spPr>
              <a:xfrm rot="0" flipH="1">
                <a:off x="4098" y="10545"/>
                <a:ext cx="1155" cy="598"/>
              </a:xfrm>
              <a:prstGeom prst="straightConnector1"/>
              <a:noFill/>
              <a:ln w="9525" cap="flat" cmpd="sng">
                <a:solidFill>
                  <a:srgbClr val="000000">
                    <a:alpha val="100000"/>
                  </a:srgbClr>
                </a:solidFill>
                <a:prstDash val="solid"/>
                <a:round/>
                <a:tailEnd type="triangle" w="med" len="med"/>
              </a:ln>
            </p:spPr>
          </p:cxnSp>
          <p:cxnSp>
            <p:nvCxnSpPr>
              <p:cNvPr id="3145732" name="AutoShape 20"/>
              <p:cNvCxnSpPr>
                <a:cxnSpLocks/>
              </p:cNvCxnSpPr>
              <p:nvPr/>
            </p:nvCxnSpPr>
            <p:spPr>
              <a:xfrm rot="0">
                <a:off x="1766" y="10263"/>
                <a:ext cx="1101" cy="491"/>
              </a:xfrm>
              <a:prstGeom prst="straightConnector1"/>
              <a:noFill/>
              <a:ln w="9525" cap="flat" cmpd="sng">
                <a:solidFill>
                  <a:srgbClr val="000000">
                    <a:alpha val="100000"/>
                  </a:srgbClr>
                </a:solidFill>
                <a:prstDash val="solid"/>
                <a:round/>
                <a:tailEnd type="triangle" w="med" len="med"/>
              </a:ln>
            </p:spPr>
          </p:cxnSp>
          <p:cxnSp>
            <p:nvCxnSpPr>
              <p:cNvPr id="3145733" name="AutoShape 21"/>
              <p:cNvCxnSpPr>
                <a:cxnSpLocks/>
              </p:cNvCxnSpPr>
              <p:nvPr/>
            </p:nvCxnSpPr>
            <p:spPr>
              <a:xfrm rot="0" flipV="1">
                <a:off x="1060" y="11173"/>
                <a:ext cx="1246" cy="71"/>
              </a:xfrm>
              <a:prstGeom prst="straightConnector1"/>
              <a:noFill/>
              <a:ln w="9525" cap="flat" cmpd="sng">
                <a:solidFill>
                  <a:srgbClr val="000000">
                    <a:alpha val="100000"/>
                  </a:srgbClr>
                </a:solidFill>
                <a:prstDash val="solid"/>
                <a:round/>
                <a:tailEnd type="triangle" w="med" len="med"/>
              </a:ln>
            </p:spPr>
          </p:cxnSp>
          <p:cxnSp>
            <p:nvCxnSpPr>
              <p:cNvPr id="3145734" name="AutoShape 22"/>
              <p:cNvCxnSpPr>
                <a:cxnSpLocks/>
              </p:cNvCxnSpPr>
              <p:nvPr/>
            </p:nvCxnSpPr>
            <p:spPr>
              <a:xfrm rot="0" flipV="1">
                <a:off x="1454" y="12314"/>
                <a:ext cx="852" cy="530"/>
              </a:xfrm>
              <a:prstGeom prst="straightConnector1"/>
              <a:noFill/>
              <a:ln w="9525" cap="flat" cmpd="sng">
                <a:solidFill>
                  <a:srgbClr val="000000">
                    <a:alpha val="100000"/>
                  </a:srgbClr>
                </a:solidFill>
                <a:prstDash val="solid"/>
                <a:round/>
                <a:tailEnd type="triangle" w="med" len="med"/>
              </a:ln>
            </p:spPr>
          </p:cxnSp>
          <p:cxnSp>
            <p:nvCxnSpPr>
              <p:cNvPr id="3145735" name="AutoShape 23"/>
              <p:cNvCxnSpPr>
                <a:cxnSpLocks/>
              </p:cNvCxnSpPr>
              <p:nvPr/>
            </p:nvCxnSpPr>
            <p:spPr>
              <a:xfrm rot="0" flipH="1" flipV="1">
                <a:off x="3255" y="12314"/>
                <a:ext cx="700" cy="951"/>
              </a:xfrm>
              <a:prstGeom prst="straightConnector1"/>
              <a:noFill/>
              <a:ln w="9525" cap="flat" cmpd="sng">
                <a:solidFill>
                  <a:srgbClr val="000000">
                    <a:alpha val="100000"/>
                  </a:srgbClr>
                </a:solidFill>
                <a:prstDash val="solid"/>
                <a:round/>
                <a:tailEnd type="triangle" w="med" len="med"/>
              </a:ln>
            </p:spPr>
          </p:cxnSp>
          <p:cxnSp>
            <p:nvCxnSpPr>
              <p:cNvPr id="3145736" name="AutoShape 24"/>
              <p:cNvCxnSpPr>
                <a:cxnSpLocks/>
              </p:cNvCxnSpPr>
              <p:nvPr/>
            </p:nvCxnSpPr>
            <p:spPr>
              <a:xfrm rot="0" flipH="1" flipV="1">
                <a:off x="3858" y="11947"/>
                <a:ext cx="1100" cy="96"/>
              </a:xfrm>
              <a:prstGeom prst="straightConnector1"/>
              <a:noFill/>
              <a:ln w="9525" cap="flat" cmpd="sng">
                <a:solidFill>
                  <a:srgbClr val="000000">
                    <a:alpha val="100000"/>
                  </a:srgbClr>
                </a:solidFill>
                <a:prstDash val="solid"/>
                <a:round/>
                <a:tailEnd type="triangle" w="med" len="med"/>
              </a:ln>
            </p:spPr>
          </p:cxnSp>
          <p:cxnSp>
            <p:nvCxnSpPr>
              <p:cNvPr id="3145737" name="AutoShape 25"/>
              <p:cNvCxnSpPr>
                <a:cxnSpLocks/>
              </p:cNvCxnSpPr>
              <p:nvPr/>
            </p:nvCxnSpPr>
            <p:spPr>
              <a:xfrm rot="0" flipH="1">
                <a:off x="3255" y="11498"/>
                <a:ext cx="1880" cy="0"/>
              </a:xfrm>
              <a:prstGeom prst="straightConnector1"/>
              <a:noFill/>
              <a:ln w="9525" cap="flat" cmpd="sng">
                <a:solidFill>
                  <a:srgbClr val="000000">
                    <a:alpha val="100000"/>
                  </a:srgbClr>
                </a:solidFill>
                <a:prstDash val="solid"/>
                <a:round/>
                <a:tailEnd type="triangle" w="med" len="med"/>
              </a:ln>
            </p:spPr>
          </p:cxnSp>
          <p:sp>
            <p:nvSpPr>
              <p:cNvPr id="1048641" name="Text Box 26"/>
              <p:cNvSpPr txBox="1"/>
              <p:nvPr/>
            </p:nvSpPr>
            <p:spPr>
              <a:xfrm rot="0">
                <a:off x="5203" y="10190"/>
                <a:ext cx="2025" cy="564"/>
              </a:xfrm>
              <a:prstGeom prst="rect"/>
              <a:noFill/>
              <a:ln>
                <a:noFill/>
              </a:ln>
            </p:spPr>
            <p:txBody>
              <a:bodyPr anchor="t" bIns="45720" lIns="91440" rIns="91440" tIns="45720" vert="horz"/>
              <a:lstStyle>
                <a:lvl1pPr algn="r" eaLnBrk="0" fontAlgn="base" hangingPunct="0"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0" fontAlgn="base" hangingPunct="0"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0" fontAlgn="base" hangingPunct="0"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0" fontAlgn="base" hangingPunct="0"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0" fontAlgn="base" hangingPunct="0"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eaLnBrk="1" hangingPunct="1" lvl="0"/>
                <a:r>
                  <a:rPr altLang="en-US" sz="2000" lang="en-US"/>
                  <a:t>Fead vacule</a:t>
                </a:r>
              </a:p>
            </p:txBody>
          </p:sp>
          <p:sp>
            <p:nvSpPr>
              <p:cNvPr id="1048642" name="Text Box 27"/>
              <p:cNvSpPr txBox="1"/>
              <p:nvPr/>
            </p:nvSpPr>
            <p:spPr>
              <a:xfrm rot="0">
                <a:off x="5135" y="11173"/>
                <a:ext cx="2025" cy="574"/>
              </a:xfrm>
              <a:prstGeom prst="rect"/>
              <a:noFill/>
              <a:ln>
                <a:noFill/>
              </a:ln>
            </p:spPr>
            <p:txBody>
              <a:bodyPr anchor="t" bIns="45720" lIns="91440" rIns="91440" tIns="45720" vert="horz"/>
              <a:lstStyle>
                <a:lvl1pPr algn="r" eaLnBrk="0" fontAlgn="base" hangingPunct="0"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0" fontAlgn="base" hangingPunct="0"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0" fontAlgn="base" hangingPunct="0"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0" fontAlgn="base" hangingPunct="0"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0" fontAlgn="base" hangingPunct="0"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eaLnBrk="1" hangingPunct="1" lvl="0"/>
                <a:r>
                  <a:rPr altLang="en-US" sz="2000" lang="en-US"/>
                  <a:t>Nucleus                        </a:t>
                </a:r>
              </a:p>
            </p:txBody>
          </p:sp>
          <p:sp>
            <p:nvSpPr>
              <p:cNvPr id="1048643" name="Text Box 28"/>
              <p:cNvSpPr txBox="1"/>
              <p:nvPr/>
            </p:nvSpPr>
            <p:spPr>
              <a:xfrm rot="0">
                <a:off x="4958" y="11903"/>
                <a:ext cx="2025" cy="574"/>
              </a:xfrm>
              <a:prstGeom prst="rect"/>
              <a:noFill/>
              <a:ln>
                <a:noFill/>
              </a:ln>
            </p:spPr>
            <p:txBody>
              <a:bodyPr anchor="t" bIns="45720" lIns="91440" rIns="91440" tIns="45720" vert="horz"/>
              <a:lstStyle>
                <a:lvl1pPr algn="r" eaLnBrk="0" fontAlgn="base" hangingPunct="0"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0" fontAlgn="base" hangingPunct="0"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0" fontAlgn="base" hangingPunct="0"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0" fontAlgn="base" hangingPunct="0"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0" fontAlgn="base" hangingPunct="0"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eaLnBrk="1" hangingPunct="1" lvl="0"/>
                <a:r>
                  <a:rPr altLang="en-US" sz="2000" lang="en-US"/>
                  <a:t>contrcted</a:t>
                </a:r>
              </a:p>
            </p:txBody>
          </p:sp>
          <p:sp>
            <p:nvSpPr>
              <p:cNvPr id="1048644" name="Text Box 29"/>
              <p:cNvSpPr txBox="1"/>
              <p:nvPr/>
            </p:nvSpPr>
            <p:spPr>
              <a:xfrm rot="0">
                <a:off x="3955" y="13265"/>
                <a:ext cx="2025" cy="574"/>
              </a:xfrm>
              <a:prstGeom prst="rect"/>
              <a:noFill/>
              <a:ln>
                <a:noFill/>
              </a:ln>
            </p:spPr>
            <p:txBody>
              <a:bodyPr anchor="t" bIns="45720" lIns="91440" rIns="91440" tIns="45720" vert="horz"/>
              <a:lstStyle>
                <a:lvl1pPr algn="r" eaLnBrk="0" fontAlgn="base" hangingPunct="0"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0" fontAlgn="base" hangingPunct="0"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0" fontAlgn="base" hangingPunct="0"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0" fontAlgn="base" hangingPunct="0"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0" fontAlgn="base" hangingPunct="0"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eaLnBrk="1" hangingPunct="1" lvl="0"/>
                <a:r>
                  <a:rPr altLang="en-US" sz="2000" lang="en-US"/>
                  <a:t>mitochonderia</a:t>
                </a:r>
              </a:p>
            </p:txBody>
          </p:sp>
          <p:sp>
            <p:nvSpPr>
              <p:cNvPr id="1048645" name="Text Box 30"/>
              <p:cNvSpPr txBox="1"/>
              <p:nvPr/>
            </p:nvSpPr>
            <p:spPr>
              <a:xfrm rot="0">
                <a:off x="3955" y="13265"/>
                <a:ext cx="2025" cy="574"/>
              </a:xfrm>
              <a:prstGeom prst="rect"/>
              <a:noFill/>
              <a:ln>
                <a:noFill/>
              </a:ln>
            </p:spPr>
            <p:txBody>
              <a:bodyPr anchor="t" bIns="45720" lIns="91440" rIns="91440" tIns="45720" vert="horz"/>
              <a:lstStyle>
                <a:lvl1pPr algn="r" eaLnBrk="0" fontAlgn="base" hangingPunct="0"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0" fontAlgn="base" hangingPunct="0"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0" fontAlgn="base" hangingPunct="0"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0" fontAlgn="base" hangingPunct="0"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0" fontAlgn="base" hangingPunct="0"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eaLnBrk="1" hangingPunct="1" lvl="0"/>
                <a:r>
                  <a:rPr altLang="en-US" sz="2000" lang="en-US"/>
                  <a:t>mitochonderia</a:t>
                </a:r>
              </a:p>
            </p:txBody>
          </p:sp>
          <p:sp>
            <p:nvSpPr>
              <p:cNvPr id="1048646" name="Text Box 31"/>
              <p:cNvSpPr txBox="1"/>
              <p:nvPr/>
            </p:nvSpPr>
            <p:spPr>
              <a:xfrm rot="0">
                <a:off x="281" y="12844"/>
                <a:ext cx="2025" cy="574"/>
              </a:xfrm>
              <a:prstGeom prst="rect"/>
              <a:noFill/>
              <a:ln>
                <a:noFill/>
              </a:ln>
            </p:spPr>
            <p:txBody>
              <a:bodyPr anchor="t" bIns="45720" lIns="91440" rIns="91440" tIns="45720" vert="horz"/>
              <a:lstStyle>
                <a:lvl1pPr algn="r" eaLnBrk="0" fontAlgn="base" hangingPunct="0"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0" fontAlgn="base" hangingPunct="0"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0" fontAlgn="base" hangingPunct="0"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0" fontAlgn="base" hangingPunct="0"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0" fontAlgn="base" hangingPunct="0"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eaLnBrk="1" hangingPunct="1" lvl="0"/>
                <a:r>
                  <a:rPr altLang="en-US" sz="2000" lang="en-US"/>
                  <a:t>lysosom</a:t>
                </a:r>
              </a:p>
            </p:txBody>
          </p:sp>
          <p:cxnSp>
            <p:nvCxnSpPr>
              <p:cNvPr id="3145738" name="AutoShape 32"/>
              <p:cNvCxnSpPr>
                <a:cxnSpLocks/>
              </p:cNvCxnSpPr>
              <p:nvPr/>
            </p:nvCxnSpPr>
            <p:spPr>
              <a:xfrm rot="0" flipV="1">
                <a:off x="1060" y="11173"/>
                <a:ext cx="1246" cy="71"/>
              </a:xfrm>
              <a:prstGeom prst="straightConnector1"/>
              <a:noFill/>
              <a:ln w="9525" cap="flat" cmpd="sng">
                <a:solidFill>
                  <a:srgbClr val="000000">
                    <a:alpha val="100000"/>
                  </a:srgbClr>
                </a:solidFill>
                <a:prstDash val="solid"/>
                <a:round/>
                <a:tailEnd type="triangle" w="med" len="med"/>
              </a:ln>
            </p:spPr>
          </p:cxnSp>
          <p:sp>
            <p:nvSpPr>
              <p:cNvPr id="1048647" name="Text Box 33"/>
              <p:cNvSpPr txBox="1"/>
              <p:nvPr/>
            </p:nvSpPr>
            <p:spPr>
              <a:xfrm rot="0">
                <a:off x="538" y="9793"/>
                <a:ext cx="2025" cy="470"/>
              </a:xfrm>
              <a:prstGeom prst="rect"/>
              <a:noFill/>
              <a:ln>
                <a:noFill/>
              </a:ln>
            </p:spPr>
            <p:txBody>
              <a:bodyPr anchor="t" bIns="45720" lIns="91440" rIns="91440" tIns="45720" vert="horz"/>
              <a:lstStyle>
                <a:lvl1pPr algn="r" eaLnBrk="0" fontAlgn="base" hangingPunct="0"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0" fontAlgn="base" hangingPunct="0"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0" fontAlgn="base" hangingPunct="0"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0" fontAlgn="base" hangingPunct="0"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0" fontAlgn="base" hangingPunct="0"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eaLnBrk="1" hangingPunct="1" lvl="0"/>
                <a:r>
                  <a:rPr altLang="en-US" sz="2000" lang="en-US"/>
                  <a:t>Colgi system</a:t>
                </a:r>
              </a:p>
            </p:txBody>
          </p:sp>
          <p:sp>
            <p:nvSpPr>
              <p:cNvPr id="1048648" name="Text Box 34"/>
              <p:cNvSpPr txBox="1"/>
              <p:nvPr/>
            </p:nvSpPr>
            <p:spPr>
              <a:xfrm rot="0">
                <a:off x="538" y="10575"/>
                <a:ext cx="2025" cy="574"/>
              </a:xfrm>
              <a:prstGeom prst="rect"/>
              <a:noFill/>
              <a:ln>
                <a:noFill/>
              </a:ln>
            </p:spPr>
            <p:txBody>
              <a:bodyPr anchor="t" bIns="45720" lIns="91440" rIns="91440" tIns="45720" vert="horz"/>
              <a:lstStyle>
                <a:lvl1pPr algn="r" eaLnBrk="0" fontAlgn="base" hangingPunct="0"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0" fontAlgn="base" hangingPunct="0"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0" fontAlgn="base" hangingPunct="0"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0" fontAlgn="base" hangingPunct="0"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0" fontAlgn="base" hangingPunct="0"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eaLnBrk="1" hangingPunct="1" lvl="0"/>
                <a:r>
                  <a:rPr altLang="en-US" sz="2000" lang="en-US"/>
                  <a:t>Endoplasm---</a:t>
                </a:r>
              </a:p>
            </p:txBody>
          </p:sp>
          <p:cxnSp>
            <p:nvCxnSpPr>
              <p:cNvPr id="3145739" name="AutoShape 35"/>
              <p:cNvCxnSpPr>
                <a:cxnSpLocks/>
              </p:cNvCxnSpPr>
              <p:nvPr/>
            </p:nvCxnSpPr>
            <p:spPr>
              <a:xfrm rot="0" flipH="1">
                <a:off x="1060" y="11798"/>
                <a:ext cx="557" cy="20"/>
              </a:xfrm>
              <a:prstGeom prst="straightConnector1"/>
              <a:noFill/>
              <a:ln w="9525" cap="flat" cmpd="sng">
                <a:solidFill>
                  <a:srgbClr val="000000">
                    <a:alpha val="100000"/>
                  </a:srgbClr>
                </a:solidFill>
                <a:prstDash val="solid"/>
                <a:round/>
              </a:ln>
            </p:spPr>
          </p:cxnSp>
          <p:sp>
            <p:nvSpPr>
              <p:cNvPr id="1048649" name="Text Box 36"/>
              <p:cNvSpPr txBox="1"/>
              <p:nvPr/>
            </p:nvSpPr>
            <p:spPr>
              <a:xfrm rot="0">
                <a:off x="158" y="11903"/>
                <a:ext cx="2025" cy="574"/>
              </a:xfrm>
              <a:prstGeom prst="rect"/>
              <a:noFill/>
              <a:ln>
                <a:noFill/>
              </a:ln>
            </p:spPr>
            <p:txBody>
              <a:bodyPr anchor="t" bIns="45720" lIns="91440" rIns="91440" tIns="45720" vert="horz"/>
              <a:lstStyle>
                <a:lvl1pPr algn="r" eaLnBrk="0" fontAlgn="base" hangingPunct="0"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0" fontAlgn="base" hangingPunct="0"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0" fontAlgn="base" hangingPunct="0"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0" fontAlgn="base" hangingPunct="0"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0" fontAlgn="base" hangingPunct="0"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algn="l" eaLnBrk="1" hangingPunct="1" lvl="0" rtl="0"/>
                <a:r>
                  <a:rPr altLang="en-US" sz="2000" lang="en-US"/>
                  <a:t> Ectoplasm -</a:t>
                </a:r>
              </a:p>
            </p:txBody>
          </p:sp>
          <p:sp>
            <p:nvSpPr>
              <p:cNvPr id="1048650" name="Oval 37"/>
              <p:cNvSpPr/>
              <p:nvPr/>
            </p:nvSpPr>
            <p:spPr>
              <a:xfrm rot="0">
                <a:off x="1617" y="10263"/>
                <a:ext cx="3016" cy="2745"/>
              </a:xfrm>
              <a:prstGeom prst="ellipse"/>
              <a:noFill/>
              <a:ln w="38100" cap="flat" cmpd="dbl">
                <a:solidFill>
                  <a:srgbClr val="000000">
                    <a:alpha val="100000"/>
                  </a:srgbClr>
                </a:solidFill>
                <a:prstDash val="solid"/>
                <a:round/>
              </a:ln>
            </p:spPr>
            <p:txBody>
              <a:bodyPr anchor="t" bIns="45720" lIns="91440" rIns="91440" tIns="45720" vert="horz"/>
              <a:lstStyle>
                <a:lvl1pPr algn="r" eaLnBrk="0" fontAlgn="base" hangingPunct="0"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0" fontAlgn="base" hangingPunct="0"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0" fontAlgn="base" hangingPunct="0"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0" fontAlgn="base" hangingPunct="0"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0" fontAlgn="base" hangingPunct="0"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eaLnBrk="1" hangingPunct="1" lvl="0"/>
                <a:endParaRPr altLang="en-US" lang="ar-IQ"/>
              </a:p>
            </p:txBody>
          </p:sp>
        </p:grpSp>
      </p:grpSp>
    </p:spTree>
  </p:cSld>
  <p:clrMapOvr>
    <a:masterClrMapping/>
  </p:clrMapOvr>
  <p:timing/>
</p:sld>
</file>

<file path=ppt/slides/slide5.xml><?xml version="1.0" encoding="utf-8"?>
<p:sld xmlns:a="http://schemas.openxmlformats.org/drawingml/2006/main" xmlns:r="http://schemas.openxmlformats.org/officeDocument/2006/relationships" xmlns:p="http://schemas.openxmlformats.org/presentationml/2006/main" showMasterSp="1">
  <p:cSld>
    <p:spTree>
      <p:nvGrpSpPr>
        <p:cNvPr id="43" name=""/>
        <p:cNvGrpSpPr/>
        <p:nvPr/>
      </p:nvGrpSpPr>
      <p:grpSpPr>
        <a:xfrm rot="0">
          <a:off x="0" y="0"/>
          <a:ext cx="0" cy="0"/>
          <a:chOff x="0" y="0"/>
          <a:chExt cx="0" cy="0"/>
        </a:xfrm>
      </p:grpSpPr>
      <p:sp>
        <p:nvSpPr>
          <p:cNvPr id="1048651" name="Title 1"/>
          <p:cNvSpPr/>
          <p:nvPr>
            <p:ph type="title" sz="full" idx="0"/>
          </p:nvPr>
        </p:nvSpPr>
        <p:spPr>
          <a:xfrm rot="0">
            <a:off x="457200" y="277812"/>
            <a:ext cx="8229600" cy="1143000"/>
          </a:xfrm>
          <a:prstGeom prst="rect"/>
          <a:solidFill>
            <a:srgbClr val="00B0F0">
              <a:alpha val="100000"/>
            </a:srgbClr>
          </a:solidFill>
          <a:ln>
            <a:noFill/>
          </a:ln>
        </p:spPr>
        <p:txBody>
          <a:bodyPr anchor="ctr" bIns="45720" lIns="91440" rIns="91440" tIns="45720" vert="horz"/>
          <a:lstStyle>
            <a:lvl1pPr algn="ctr" eaLnBrk="0" fontAlgn="base" hangingPunct="0" indent="0" latinLnBrk="0" marL="0" rtl="1">
              <a:lnSpc>
                <a:spcPct val="100000"/>
              </a:lnSpc>
              <a:spcBef>
                <a:spcPct val="0"/>
              </a:spcBef>
              <a:spcAft>
                <a:spcPct val="0"/>
              </a:spcAft>
              <a:buFontTx/>
              <a:buNone/>
              <a:defRPr baseline="0" b="1" sz="4400" i="0" u="none">
                <a:solidFill>
                  <a:schemeClr val="lt2"/>
                </a:solidFill>
                <a:latin typeface="Times New Roman" pitchFamily="18" charset="0"/>
                <a:ea typeface="Arial" pitchFamily="34" charset="0"/>
                <a:sym typeface="Times New Roman" pitchFamily="18" charset="0"/>
              </a:defRPr>
            </a:lvl1pPr>
          </a:lstStyle>
          <a:p>
            <a:pPr eaLnBrk="1" hangingPunct="1" lvl="0"/>
            <a:r>
              <a:rPr altLang="en-US" b="0" lang="en-US">
                <a:effectLst>
                  <a:outerShdw algn="tl" blurRad="38100" dir="2700000" dist="38100">
                    <a:srgbClr val="C0C0C0"/>
                  </a:outerShdw>
                </a:effectLst>
              </a:rPr>
              <a:t>Locomotion</a:t>
            </a:r>
          </a:p>
        </p:txBody>
      </p:sp>
      <p:sp>
        <p:nvSpPr>
          <p:cNvPr id="1048652" name="Content Placeholder 2"/>
          <p:cNvSpPr/>
          <p:nvPr>
            <p:ph sz="full" idx="1"/>
          </p:nvPr>
        </p:nvSpPr>
        <p:spPr>
          <a:xfrm rot="0">
            <a:off x="457200" y="1600200"/>
            <a:ext cx="8229600" cy="4972050"/>
          </a:xfrm>
          <a:prstGeom prst="rect"/>
          <a:solidFill>
            <a:srgbClr val="0070C0">
              <a:alpha val="100000"/>
            </a:srgbClr>
          </a:solidFill>
          <a:ln>
            <a:noFill/>
          </a:ln>
        </p:spPr>
        <p:txBody>
          <a:bodyPr anchor="t" bIns="45720" lIns="91440" rIns="91440" tIns="45720" vert="horz"/>
          <a:lstStyle>
            <a:lvl1pPr algn="r" eaLnBrk="0" fontAlgn="base" hangingPunct="0" indent="-342900" latinLnBrk="0" marL="342900" rtl="1">
              <a:lnSpc>
                <a:spcPct val="100000"/>
              </a:lnSpc>
              <a:spcBef>
                <a:spcPct val="20000"/>
              </a:spcBef>
              <a:spcAft>
                <a:spcPct val="0"/>
              </a:spcAft>
              <a:buClr>
                <a:schemeClr val="hlink"/>
              </a:buClr>
              <a:buSzPct val="60000"/>
              <a:buFont typeface="Wingdings" pitchFamily="2" charset="2"/>
              <a:buChar char="n"/>
              <a:defRPr baseline="0" b="0" sz="3200" i="0" u="none">
                <a:solidFill>
                  <a:schemeClr val="dk1"/>
                </a:solidFill>
                <a:latin typeface="Times New Roman" pitchFamily="18" charset="0"/>
                <a:ea typeface="Arial" pitchFamily="34" charset="0"/>
                <a:sym typeface="Times New Roman" pitchFamily="18" charset="0"/>
              </a:defRPr>
            </a:lvl1pPr>
            <a:lvl2pPr algn="r" eaLnBrk="0" fontAlgn="base" hangingPunct="0" indent="-285750" latinLnBrk="0" marL="742950" rtl="1">
              <a:lnSpc>
                <a:spcPct val="100000"/>
              </a:lnSpc>
              <a:spcBef>
                <a:spcPct val="20000"/>
              </a:spcBef>
              <a:spcAft>
                <a:spcPct val="0"/>
              </a:spcAft>
              <a:buClr>
                <a:schemeClr val="lt2"/>
              </a:buClr>
              <a:buSzPct val="60000"/>
              <a:buFont typeface="Wingdings" pitchFamily="2" charset="2"/>
              <a:buChar char="n"/>
              <a:defRPr baseline="0" b="0" sz="2800" i="0" u="none">
                <a:solidFill>
                  <a:schemeClr val="dk1"/>
                </a:solidFill>
                <a:latin typeface="Times New Roman" pitchFamily="18" charset="0"/>
                <a:ea typeface="Arial" pitchFamily="34" charset="0"/>
                <a:sym typeface="Times New Roman" pitchFamily="18" charset="0"/>
              </a:defRPr>
            </a:lvl2pPr>
            <a:lvl3pPr algn="r" eaLnBrk="0" fontAlgn="base" hangingPunct="0" indent="-228600" latinLnBrk="0" marL="1143000" rtl="1">
              <a:lnSpc>
                <a:spcPct val="100000"/>
              </a:lnSpc>
              <a:spcBef>
                <a:spcPct val="20000"/>
              </a:spcBef>
              <a:spcAft>
                <a:spcPct val="0"/>
              </a:spcAft>
              <a:buClr>
                <a:schemeClr val="folHlink"/>
              </a:buClr>
              <a:buSzPct val="60000"/>
              <a:buFont typeface="Wingdings" pitchFamily="2" charset="2"/>
              <a:buChar char="n"/>
              <a:defRPr baseline="0" b="0" sz="2400" i="0" u="none">
                <a:solidFill>
                  <a:schemeClr val="dk1"/>
                </a:solidFill>
                <a:latin typeface="Times New Roman" pitchFamily="18" charset="0"/>
                <a:ea typeface="Arial" pitchFamily="34" charset="0"/>
                <a:sym typeface="Times New Roman" pitchFamily="18" charset="0"/>
              </a:defRPr>
            </a:lvl3pPr>
            <a:lvl4pPr algn="r" eaLnBrk="0" fontAlgn="base" hangingPunct="0" indent="-228600" latinLnBrk="0" marL="1600200" rtl="1">
              <a:lnSpc>
                <a:spcPct val="100000"/>
              </a:lnSpc>
              <a:spcBef>
                <a:spcPct val="20000"/>
              </a:spcBef>
              <a:spcAft>
                <a:spcPct val="0"/>
              </a:spcAft>
              <a:buClr>
                <a:schemeClr val="dk1"/>
              </a:buClr>
              <a:buSzPct val="60000"/>
              <a:buFont typeface="Wingdings" pitchFamily="2" charset="2"/>
              <a:buChar char="n"/>
              <a:defRPr baseline="0" b="0" sz="2000" i="0" u="none">
                <a:solidFill>
                  <a:schemeClr val="dk1"/>
                </a:solidFill>
                <a:latin typeface="Times New Roman" pitchFamily="18" charset="0"/>
                <a:ea typeface="Arial" pitchFamily="34" charset="0"/>
                <a:sym typeface="Times New Roman" pitchFamily="18" charset="0"/>
              </a:defRPr>
            </a:lvl4pPr>
            <a:lvl5pPr algn="r" eaLnBrk="0" fontAlgn="base" hangingPunct="0" indent="-228600" latinLnBrk="0" marL="2057400" rtl="1">
              <a:lnSpc>
                <a:spcPct val="100000"/>
              </a:lnSpc>
              <a:spcBef>
                <a:spcPct val="20000"/>
              </a:spcBef>
              <a:spcAft>
                <a:spcPct val="0"/>
              </a:spcAft>
              <a:buClr>
                <a:schemeClr val="hlink"/>
              </a:buClr>
              <a:buSzPct val="60000"/>
              <a:buFont typeface="Wingdings" pitchFamily="2" charset="2"/>
              <a:buChar char="n"/>
              <a:defRPr baseline="0" b="0" sz="2000" i="0" u="none">
                <a:solidFill>
                  <a:schemeClr val="dk1"/>
                </a:solidFill>
                <a:latin typeface="Times New Roman" pitchFamily="18" charset="0"/>
                <a:ea typeface="Arial" pitchFamily="34" charset="0"/>
                <a:sym typeface="Times New Roman" pitchFamily="18" charset="0"/>
              </a:defRPr>
            </a:lvl5pPr>
          </a:lstStyle>
          <a:p>
            <a:pPr algn="l" eaLnBrk="1" hangingPunct="1" lvl="0" rtl="0">
              <a:lnSpc>
                <a:spcPct val="80000"/>
              </a:lnSpc>
              <a:buNone/>
            </a:pPr>
            <a:r>
              <a:rPr altLang="en-US" lang="en-US">
                <a:effectLst>
                  <a:outerShdw algn="tl" blurRad="38100" dir="2700000" dist="38100">
                    <a:srgbClr val="C0C0C0"/>
                  </a:outerShdw>
                </a:effectLst>
              </a:rPr>
              <a:t>The protozoa may move by</a:t>
            </a:r>
          </a:p>
          <a:p>
            <a:pPr algn="l" eaLnBrk="1" hangingPunct="1" lvl="0" rtl="0">
              <a:lnSpc>
                <a:spcPct val="80000"/>
              </a:lnSpc>
              <a:buNone/>
            </a:pPr>
            <a:r>
              <a:rPr altLang="en-US" b="1" lang="en-US">
                <a:effectLst>
                  <a:outerShdw algn="tl" blurRad="38100" dir="2700000" dist="38100">
                    <a:srgbClr val="C0C0C0"/>
                  </a:outerShdw>
                </a:effectLst>
              </a:rPr>
              <a:t>1- Gliding</a:t>
            </a:r>
          </a:p>
          <a:p>
            <a:pPr algn="l" eaLnBrk="1" hangingPunct="1" lvl="0" rtl="0">
              <a:lnSpc>
                <a:spcPct val="80000"/>
              </a:lnSpc>
              <a:buNone/>
            </a:pPr>
            <a:r>
              <a:rPr altLang="en-US" lang="en-US">
                <a:effectLst>
                  <a:outerShdw algn="tl" blurRad="38100" dir="2700000" dist="38100">
                    <a:srgbClr val="C0C0C0"/>
                  </a:outerShdw>
                </a:effectLst>
              </a:rPr>
              <a:t>        is seen in Toxoplasma  ,Sarcocystis and other forms .</a:t>
            </a:r>
          </a:p>
          <a:p>
            <a:pPr algn="l" eaLnBrk="1" hangingPunct="1" lvl="0" rtl="0">
              <a:lnSpc>
                <a:spcPct val="80000"/>
              </a:lnSpc>
              <a:buNone/>
            </a:pPr>
            <a:r>
              <a:rPr altLang="en-US" b="1" lang="en-US">
                <a:effectLst>
                  <a:outerShdw algn="tl" blurRad="38100" dir="2700000" dist="38100">
                    <a:srgbClr val="C0C0C0"/>
                  </a:outerShdw>
                </a:effectLst>
              </a:rPr>
              <a:t>2- pseudopodia</a:t>
            </a:r>
          </a:p>
          <a:p>
            <a:pPr algn="l" eaLnBrk="1" hangingPunct="1" lvl="0" rtl="0">
              <a:lnSpc>
                <a:spcPct val="80000"/>
              </a:lnSpc>
              <a:buNone/>
            </a:pPr>
            <a:r>
              <a:rPr altLang="en-US" lang="en-US">
                <a:effectLst>
                  <a:outerShdw algn="tl" blurRad="38100" dir="2700000" dist="38100">
                    <a:srgbClr val="C0C0C0"/>
                  </a:outerShdw>
                </a:effectLst>
              </a:rPr>
              <a:t>        are used by the amoeba – like organisms the structure being temporary locomotor's organelles which are formed when required and retracted when not needed.</a:t>
            </a:r>
          </a:p>
          <a:p>
            <a:pPr algn="l" eaLnBrk="1" hangingPunct="1" lvl="0" rtl="0"/>
            <a:endParaRPr altLang="en-US" sz="2400" lang="en-US">
              <a:effectLst>
                <a:outerShdw algn="tl" blurRad="38100" dir="2700000" dist="38100">
                  <a:srgbClr val="C0C0C0"/>
                </a:outerShdw>
              </a:effectLst>
            </a:endParaRPr>
          </a:p>
        </p:txBody>
      </p:sp>
    </p:spTree>
  </p:cSld>
  <p:clrMapOvr>
    <a:masterClrMapping/>
  </p:clrMapOvr>
  <p:timing/>
</p:sld>
</file>

<file path=ppt/slides/slide6.xml><?xml version="1.0" encoding="utf-8"?>
<p:sld xmlns:a="http://schemas.openxmlformats.org/drawingml/2006/main" xmlns:r="http://schemas.openxmlformats.org/officeDocument/2006/relationships" xmlns:p="http://schemas.openxmlformats.org/presentationml/2006/main" showMasterSp="1">
  <p:cSld>
    <p:spTree>
      <p:nvGrpSpPr>
        <p:cNvPr id="44" name=""/>
        <p:cNvGrpSpPr/>
        <p:nvPr/>
      </p:nvGrpSpPr>
      <p:grpSpPr>
        <a:xfrm rot="0">
          <a:off x="0" y="0"/>
          <a:ext cx="0" cy="0"/>
          <a:chOff x="0" y="0"/>
          <a:chExt cx="0" cy="0"/>
        </a:xfrm>
      </p:grpSpPr>
      <p:sp>
        <p:nvSpPr>
          <p:cNvPr id="1048653" name="Title 1"/>
          <p:cNvSpPr/>
          <p:nvPr>
            <p:ph type="title" sz="full" idx="0"/>
          </p:nvPr>
        </p:nvSpPr>
        <p:spPr>
          <a:xfrm rot="0">
            <a:off x="457200" y="277812"/>
            <a:ext cx="8229600" cy="1143000"/>
          </a:xfrm>
          <a:prstGeom prst="rect"/>
          <a:noFill/>
          <a:ln>
            <a:noFill/>
          </a:ln>
        </p:spPr>
        <p:txBody>
          <a:bodyPr anchor="ctr" bIns="45720" lIns="91440" rIns="91440" tIns="45720" vert="horz"/>
          <a:lstStyle>
            <a:lvl1pPr algn="ctr" eaLnBrk="0" fontAlgn="base" hangingPunct="0" indent="0" latinLnBrk="0" marL="0" rtl="1">
              <a:lnSpc>
                <a:spcPct val="100000"/>
              </a:lnSpc>
              <a:spcBef>
                <a:spcPct val="0"/>
              </a:spcBef>
              <a:spcAft>
                <a:spcPct val="0"/>
              </a:spcAft>
              <a:buFontTx/>
              <a:buNone/>
              <a:defRPr baseline="0" b="1" sz="4400" i="0" u="none">
                <a:solidFill>
                  <a:schemeClr val="lt2"/>
                </a:solidFill>
                <a:latin typeface="Times New Roman" pitchFamily="18" charset="0"/>
                <a:ea typeface="Arial" pitchFamily="34" charset="0"/>
                <a:sym typeface="Times New Roman" pitchFamily="18" charset="0"/>
              </a:defRPr>
            </a:lvl1pPr>
          </a:lstStyle>
          <a:p>
            <a:pPr eaLnBrk="1" hangingPunct="1" lvl="0"/>
            <a:endParaRPr altLang="en-US" lang="ar-IQ">
              <a:effectLst>
                <a:outerShdw algn="tl" blurRad="38100" dir="2700000" dist="38100">
                  <a:srgbClr val="C0C0C0"/>
                </a:outerShdw>
              </a:effectLst>
            </a:endParaRPr>
          </a:p>
        </p:txBody>
      </p:sp>
      <p:sp>
        <p:nvSpPr>
          <p:cNvPr id="1048654" name="Content Placeholder 2"/>
          <p:cNvSpPr/>
          <p:nvPr>
            <p:ph sz="full" idx="1"/>
          </p:nvPr>
        </p:nvSpPr>
        <p:spPr>
          <a:xfrm rot="0">
            <a:off x="457200" y="1600200"/>
            <a:ext cx="8229600" cy="4530725"/>
          </a:xfrm>
          <a:prstGeom prst="rect"/>
          <a:solidFill>
            <a:srgbClr val="0070C0">
              <a:alpha val="100000"/>
            </a:srgbClr>
          </a:solidFill>
          <a:ln>
            <a:noFill/>
          </a:ln>
        </p:spPr>
        <p:txBody>
          <a:bodyPr anchor="t" bIns="45720" lIns="91440" rIns="91440" tIns="45720" vert="horz"/>
          <a:lstStyle>
            <a:lvl1pPr algn="r" eaLnBrk="0" fontAlgn="base" hangingPunct="0" indent="-342900" latinLnBrk="0" marL="342900" rtl="1">
              <a:lnSpc>
                <a:spcPct val="100000"/>
              </a:lnSpc>
              <a:spcBef>
                <a:spcPct val="20000"/>
              </a:spcBef>
              <a:spcAft>
                <a:spcPct val="0"/>
              </a:spcAft>
              <a:buClr>
                <a:schemeClr val="hlink"/>
              </a:buClr>
              <a:buSzPct val="60000"/>
              <a:buFont typeface="Wingdings" pitchFamily="2" charset="2"/>
              <a:buChar char="n"/>
              <a:defRPr baseline="0" b="0" sz="3200" i="0" u="none">
                <a:solidFill>
                  <a:schemeClr val="dk1"/>
                </a:solidFill>
                <a:latin typeface="Times New Roman" pitchFamily="18" charset="0"/>
                <a:ea typeface="Arial" pitchFamily="34" charset="0"/>
                <a:sym typeface="Times New Roman" pitchFamily="18" charset="0"/>
              </a:defRPr>
            </a:lvl1pPr>
            <a:lvl2pPr algn="r" eaLnBrk="0" fontAlgn="base" hangingPunct="0" indent="-285750" latinLnBrk="0" marL="742950" rtl="1">
              <a:lnSpc>
                <a:spcPct val="100000"/>
              </a:lnSpc>
              <a:spcBef>
                <a:spcPct val="20000"/>
              </a:spcBef>
              <a:spcAft>
                <a:spcPct val="0"/>
              </a:spcAft>
              <a:buClr>
                <a:schemeClr val="lt2"/>
              </a:buClr>
              <a:buSzPct val="60000"/>
              <a:buFont typeface="Wingdings" pitchFamily="2" charset="2"/>
              <a:buChar char="n"/>
              <a:defRPr baseline="0" b="0" sz="2800" i="0" u="none">
                <a:solidFill>
                  <a:schemeClr val="dk1"/>
                </a:solidFill>
                <a:latin typeface="Times New Roman" pitchFamily="18" charset="0"/>
                <a:ea typeface="Arial" pitchFamily="34" charset="0"/>
                <a:sym typeface="Times New Roman" pitchFamily="18" charset="0"/>
              </a:defRPr>
            </a:lvl2pPr>
            <a:lvl3pPr algn="r" eaLnBrk="0" fontAlgn="base" hangingPunct="0" indent="-228600" latinLnBrk="0" marL="1143000" rtl="1">
              <a:lnSpc>
                <a:spcPct val="100000"/>
              </a:lnSpc>
              <a:spcBef>
                <a:spcPct val="20000"/>
              </a:spcBef>
              <a:spcAft>
                <a:spcPct val="0"/>
              </a:spcAft>
              <a:buClr>
                <a:schemeClr val="folHlink"/>
              </a:buClr>
              <a:buSzPct val="60000"/>
              <a:buFont typeface="Wingdings" pitchFamily="2" charset="2"/>
              <a:buChar char="n"/>
              <a:defRPr baseline="0" b="0" sz="2400" i="0" u="none">
                <a:solidFill>
                  <a:schemeClr val="dk1"/>
                </a:solidFill>
                <a:latin typeface="Times New Roman" pitchFamily="18" charset="0"/>
                <a:ea typeface="Arial" pitchFamily="34" charset="0"/>
                <a:sym typeface="Times New Roman" pitchFamily="18" charset="0"/>
              </a:defRPr>
            </a:lvl3pPr>
            <a:lvl4pPr algn="r" eaLnBrk="0" fontAlgn="base" hangingPunct="0" indent="-228600" latinLnBrk="0" marL="1600200" rtl="1">
              <a:lnSpc>
                <a:spcPct val="100000"/>
              </a:lnSpc>
              <a:spcBef>
                <a:spcPct val="20000"/>
              </a:spcBef>
              <a:spcAft>
                <a:spcPct val="0"/>
              </a:spcAft>
              <a:buClr>
                <a:schemeClr val="dk1"/>
              </a:buClr>
              <a:buSzPct val="60000"/>
              <a:buFont typeface="Wingdings" pitchFamily="2" charset="2"/>
              <a:buChar char="n"/>
              <a:defRPr baseline="0" b="0" sz="2000" i="0" u="none">
                <a:solidFill>
                  <a:schemeClr val="dk1"/>
                </a:solidFill>
                <a:latin typeface="Times New Roman" pitchFamily="18" charset="0"/>
                <a:ea typeface="Arial" pitchFamily="34" charset="0"/>
                <a:sym typeface="Times New Roman" pitchFamily="18" charset="0"/>
              </a:defRPr>
            </a:lvl4pPr>
            <a:lvl5pPr algn="r" eaLnBrk="0" fontAlgn="base" hangingPunct="0" indent="-228600" latinLnBrk="0" marL="2057400" rtl="1">
              <a:lnSpc>
                <a:spcPct val="100000"/>
              </a:lnSpc>
              <a:spcBef>
                <a:spcPct val="20000"/>
              </a:spcBef>
              <a:spcAft>
                <a:spcPct val="0"/>
              </a:spcAft>
              <a:buClr>
                <a:schemeClr val="hlink"/>
              </a:buClr>
              <a:buSzPct val="60000"/>
              <a:buFont typeface="Wingdings" pitchFamily="2" charset="2"/>
              <a:buChar char="n"/>
              <a:defRPr baseline="0" b="0" sz="2000" i="0" u="none">
                <a:solidFill>
                  <a:schemeClr val="dk1"/>
                </a:solidFill>
                <a:latin typeface="Times New Roman" pitchFamily="18" charset="0"/>
                <a:ea typeface="Arial" pitchFamily="34" charset="0"/>
                <a:sym typeface="Times New Roman" pitchFamily="18" charset="0"/>
              </a:defRPr>
            </a:lvl5pPr>
          </a:lstStyle>
          <a:p>
            <a:pPr algn="l" eaLnBrk="1" hangingPunct="1" lvl="0" rtl="0"/>
            <a:endParaRPr altLang="en-US" sz="2400" lang="en-US">
              <a:effectLst>
                <a:outerShdw algn="tl" blurRad="38100" dir="2700000" dist="38100">
                  <a:srgbClr val="C0C0C0"/>
                </a:outerShdw>
              </a:effectLst>
            </a:endParaRPr>
          </a:p>
          <a:p>
            <a:pPr algn="l" eaLnBrk="1" hangingPunct="1" lvl="0" rtl="0">
              <a:lnSpc>
                <a:spcPct val="80000"/>
              </a:lnSpc>
              <a:buNone/>
            </a:pPr>
            <a:r>
              <a:rPr altLang="en-US" b="1" sz="2800" lang="en-US">
                <a:effectLst>
                  <a:outerShdw algn="tl" blurRad="38100" dir="2700000" dist="38100">
                    <a:srgbClr val="C0C0C0"/>
                  </a:outerShdw>
                </a:effectLst>
              </a:rPr>
              <a:t>3- Flagella</a:t>
            </a:r>
          </a:p>
          <a:p>
            <a:pPr algn="l" eaLnBrk="1" hangingPunct="1" lvl="0" rtl="0">
              <a:lnSpc>
                <a:spcPct val="80000"/>
              </a:lnSpc>
              <a:buNone/>
            </a:pPr>
            <a:r>
              <a:rPr altLang="en-US" sz="2800" lang="en-US">
                <a:effectLst>
                  <a:outerShdw algn="tl" blurRad="38100" dir="2700000" dist="38100">
                    <a:srgbClr val="C0C0C0"/>
                  </a:outerShdw>
                </a:effectLst>
              </a:rPr>
              <a:t>        are whip-like filamentous structures which arise from a basal granule or blepharoplast in the cytoplasm of the organism, the are composed of a central axial filament ,the axoneme which is surrounded by a contractile cytoplasmic sheath . ultra-structure studies indicate the axoneme to be composed of two central filaments surrounded by nine peripheral filaments .in some forms the flagellum may be attached to the body of protozoa by an undulating membrane ,flagella are typically seen in the mastigophora.</a:t>
            </a:r>
          </a:p>
          <a:p>
            <a:pPr eaLnBrk="1" hangingPunct="1" lvl="0"/>
            <a:endParaRPr altLang="en-US" sz="1800" lang="ar-IQ">
              <a:effectLst>
                <a:outerShdw algn="tl" blurRad="38100" dir="2700000" dist="38100">
                  <a:srgbClr val="C0C0C0"/>
                </a:outerShdw>
              </a:effectLst>
            </a:endParaRPr>
          </a:p>
        </p:txBody>
      </p:sp>
    </p:spTree>
  </p:cSld>
  <p:clrMapOvr>
    <a:masterClrMapping/>
  </p:clrMapOvr>
  <p:timing/>
</p:sld>
</file>

<file path=ppt/slides/slide7.xml><?xml version="1.0" encoding="utf-8"?>
<p:sld xmlns:a="http://schemas.openxmlformats.org/drawingml/2006/main" xmlns:r="http://schemas.openxmlformats.org/officeDocument/2006/relationships" xmlns:p="http://schemas.openxmlformats.org/presentationml/2006/main" showMasterSp="1">
  <p:cSld>
    <p:spTree>
      <p:nvGrpSpPr>
        <p:cNvPr id="45" name=""/>
        <p:cNvGrpSpPr/>
        <p:nvPr/>
      </p:nvGrpSpPr>
      <p:grpSpPr>
        <a:xfrm rot="0">
          <a:off x="0" y="0"/>
          <a:ext cx="0" cy="0"/>
          <a:chOff x="0" y="0"/>
          <a:chExt cx="0" cy="0"/>
        </a:xfrm>
      </p:grpSpPr>
      <p:sp>
        <p:nvSpPr>
          <p:cNvPr id="1048655" name="Title 1"/>
          <p:cNvSpPr/>
          <p:nvPr>
            <p:ph type="title" sz="full" idx="0"/>
          </p:nvPr>
        </p:nvSpPr>
        <p:spPr>
          <a:xfrm rot="0">
            <a:off x="457200" y="277812"/>
            <a:ext cx="8229600" cy="1143000"/>
          </a:xfrm>
          <a:prstGeom prst="rect"/>
          <a:noFill/>
          <a:ln>
            <a:noFill/>
          </a:ln>
        </p:spPr>
        <p:txBody>
          <a:bodyPr anchor="ctr" bIns="45720" lIns="91440" rIns="91440" tIns="45720" vert="horz"/>
          <a:lstStyle>
            <a:lvl1pPr algn="ctr" eaLnBrk="0" fontAlgn="base" hangingPunct="0" indent="0" latinLnBrk="0" marL="0" rtl="1">
              <a:lnSpc>
                <a:spcPct val="100000"/>
              </a:lnSpc>
              <a:spcBef>
                <a:spcPct val="0"/>
              </a:spcBef>
              <a:spcAft>
                <a:spcPct val="0"/>
              </a:spcAft>
              <a:buFontTx/>
              <a:buNone/>
              <a:defRPr baseline="0" b="1" sz="4400" i="0" u="none">
                <a:solidFill>
                  <a:schemeClr val="lt2"/>
                </a:solidFill>
                <a:latin typeface="Times New Roman" pitchFamily="18" charset="0"/>
                <a:ea typeface="Arial" pitchFamily="34" charset="0"/>
                <a:sym typeface="Times New Roman" pitchFamily="18" charset="0"/>
              </a:defRPr>
            </a:lvl1pPr>
          </a:lstStyle>
          <a:p>
            <a:pPr lvl="0"/>
            <a:endParaRPr altLang="en-US" lang="ar-IQ">
              <a:effectLst>
                <a:outerShdw algn="tl" blurRad="38100" dir="2700000" dist="38100">
                  <a:srgbClr val="C0C0C0"/>
                </a:outerShdw>
              </a:effectLst>
            </a:endParaRPr>
          </a:p>
        </p:txBody>
      </p:sp>
      <p:sp>
        <p:nvSpPr>
          <p:cNvPr id="1048656" name="Content Placeholder 2"/>
          <p:cNvSpPr/>
          <p:nvPr>
            <p:ph sz="full" idx="1"/>
          </p:nvPr>
        </p:nvSpPr>
        <p:spPr>
          <a:xfrm rot="0">
            <a:off x="457200" y="1600200"/>
            <a:ext cx="8229600" cy="4530725"/>
          </a:xfrm>
          <a:prstGeom prst="rect"/>
          <a:noFill/>
          <a:ln>
            <a:noFill/>
          </a:ln>
        </p:spPr>
        <p:txBody>
          <a:bodyPr anchor="t" bIns="45720" lIns="91440" rIns="91440" tIns="45720" vert="horz"/>
          <a:lstStyle>
            <a:lvl1pPr algn="r" eaLnBrk="0" fontAlgn="base" hangingPunct="0" indent="-342900" latinLnBrk="0" marL="342900" rtl="1">
              <a:lnSpc>
                <a:spcPct val="100000"/>
              </a:lnSpc>
              <a:spcBef>
                <a:spcPct val="20000"/>
              </a:spcBef>
              <a:spcAft>
                <a:spcPct val="0"/>
              </a:spcAft>
              <a:buClr>
                <a:schemeClr val="hlink"/>
              </a:buClr>
              <a:buSzPct val="60000"/>
              <a:buFont typeface="Wingdings" pitchFamily="2" charset="2"/>
              <a:buChar char="n"/>
              <a:defRPr baseline="0" b="0" sz="3200" i="0" u="none">
                <a:solidFill>
                  <a:schemeClr val="dk1"/>
                </a:solidFill>
                <a:latin typeface="Times New Roman" pitchFamily="18" charset="0"/>
                <a:ea typeface="Arial" pitchFamily="34" charset="0"/>
                <a:sym typeface="Times New Roman" pitchFamily="18" charset="0"/>
              </a:defRPr>
            </a:lvl1pPr>
            <a:lvl2pPr algn="r" eaLnBrk="0" fontAlgn="base" hangingPunct="0" indent="-285750" latinLnBrk="0" marL="742950" rtl="1">
              <a:lnSpc>
                <a:spcPct val="100000"/>
              </a:lnSpc>
              <a:spcBef>
                <a:spcPct val="20000"/>
              </a:spcBef>
              <a:spcAft>
                <a:spcPct val="0"/>
              </a:spcAft>
              <a:buClr>
                <a:schemeClr val="lt2"/>
              </a:buClr>
              <a:buSzPct val="60000"/>
              <a:buFont typeface="Wingdings" pitchFamily="2" charset="2"/>
              <a:buChar char="n"/>
              <a:defRPr baseline="0" b="0" sz="2800" i="0" u="none">
                <a:solidFill>
                  <a:schemeClr val="dk1"/>
                </a:solidFill>
                <a:latin typeface="Times New Roman" pitchFamily="18" charset="0"/>
                <a:ea typeface="Arial" pitchFamily="34" charset="0"/>
                <a:sym typeface="Times New Roman" pitchFamily="18" charset="0"/>
              </a:defRPr>
            </a:lvl2pPr>
            <a:lvl3pPr algn="r" eaLnBrk="0" fontAlgn="base" hangingPunct="0" indent="-228600" latinLnBrk="0" marL="1143000" rtl="1">
              <a:lnSpc>
                <a:spcPct val="100000"/>
              </a:lnSpc>
              <a:spcBef>
                <a:spcPct val="20000"/>
              </a:spcBef>
              <a:spcAft>
                <a:spcPct val="0"/>
              </a:spcAft>
              <a:buClr>
                <a:schemeClr val="folHlink"/>
              </a:buClr>
              <a:buSzPct val="60000"/>
              <a:buFont typeface="Wingdings" pitchFamily="2" charset="2"/>
              <a:buChar char="n"/>
              <a:defRPr baseline="0" b="0" sz="2400" i="0" u="none">
                <a:solidFill>
                  <a:schemeClr val="dk1"/>
                </a:solidFill>
                <a:latin typeface="Times New Roman" pitchFamily="18" charset="0"/>
                <a:ea typeface="Arial" pitchFamily="34" charset="0"/>
                <a:sym typeface="Times New Roman" pitchFamily="18" charset="0"/>
              </a:defRPr>
            </a:lvl3pPr>
            <a:lvl4pPr algn="r" eaLnBrk="0" fontAlgn="base" hangingPunct="0" indent="-228600" latinLnBrk="0" marL="1600200" rtl="1">
              <a:lnSpc>
                <a:spcPct val="100000"/>
              </a:lnSpc>
              <a:spcBef>
                <a:spcPct val="20000"/>
              </a:spcBef>
              <a:spcAft>
                <a:spcPct val="0"/>
              </a:spcAft>
              <a:buClr>
                <a:schemeClr val="dk1"/>
              </a:buClr>
              <a:buSzPct val="60000"/>
              <a:buFont typeface="Wingdings" pitchFamily="2" charset="2"/>
              <a:buChar char="n"/>
              <a:defRPr baseline="0" b="0" sz="2000" i="0" u="none">
                <a:solidFill>
                  <a:schemeClr val="dk1"/>
                </a:solidFill>
                <a:latin typeface="Times New Roman" pitchFamily="18" charset="0"/>
                <a:ea typeface="Arial" pitchFamily="34" charset="0"/>
                <a:sym typeface="Times New Roman" pitchFamily="18" charset="0"/>
              </a:defRPr>
            </a:lvl4pPr>
            <a:lvl5pPr algn="r" eaLnBrk="0" fontAlgn="base" hangingPunct="0" indent="-228600" latinLnBrk="0" marL="2057400" rtl="1">
              <a:lnSpc>
                <a:spcPct val="100000"/>
              </a:lnSpc>
              <a:spcBef>
                <a:spcPct val="20000"/>
              </a:spcBef>
              <a:spcAft>
                <a:spcPct val="0"/>
              </a:spcAft>
              <a:buClr>
                <a:schemeClr val="hlink"/>
              </a:buClr>
              <a:buSzPct val="60000"/>
              <a:buFont typeface="Wingdings" pitchFamily="2" charset="2"/>
              <a:buChar char="n"/>
              <a:defRPr baseline="0" b="0" sz="2000" i="0" u="none">
                <a:solidFill>
                  <a:schemeClr val="dk1"/>
                </a:solidFill>
                <a:latin typeface="Times New Roman" pitchFamily="18" charset="0"/>
                <a:ea typeface="Arial" pitchFamily="34" charset="0"/>
                <a:sym typeface="Times New Roman" pitchFamily="18" charset="0"/>
              </a:defRPr>
            </a:lvl5pPr>
          </a:lstStyle>
          <a:p>
            <a:pPr algn="l" eaLnBrk="1" hangingPunct="1" lvl="0" rtl="0">
              <a:lnSpc>
                <a:spcPct val="80000"/>
              </a:lnSpc>
              <a:buNone/>
            </a:pPr>
            <a:r>
              <a:rPr altLang="en-US" b="1" lang="en-US">
                <a:effectLst>
                  <a:outerShdw algn="tl" blurRad="38100" dir="2700000" dist="38100">
                    <a:srgbClr val="C0C0C0"/>
                  </a:outerShdw>
                </a:effectLst>
              </a:rPr>
              <a:t>4- Cilia                  </a:t>
            </a:r>
          </a:p>
          <a:p>
            <a:pPr algn="l" eaLnBrk="1" hangingPunct="1" lvl="0" rtl="0">
              <a:lnSpc>
                <a:spcPct val="80000"/>
              </a:lnSpc>
              <a:buNone/>
            </a:pPr>
            <a:r>
              <a:rPr altLang="en-US" lang="en-US">
                <a:effectLst>
                  <a:outerShdw algn="tl" blurRad="38100" dir="2700000" dist="38100">
                    <a:srgbClr val="C0C0C0"/>
                  </a:outerShdw>
                </a:effectLst>
              </a:rPr>
              <a:t>     Are fine ,short ,flagella-like structures originating from a basal granule embedded in the pellicle or ectoplasm ,its has two functions locomotion and nutrition</a:t>
            </a:r>
          </a:p>
          <a:p>
            <a:pPr eaLnBrk="1" hangingPunct="1" lvl="0">
              <a:lnSpc>
                <a:spcPct val="80000"/>
              </a:lnSpc>
            </a:pPr>
            <a:endParaRPr altLang="en-US" lang="en-US">
              <a:effectLst>
                <a:outerShdw algn="tl" blurRad="38100" dir="2700000" dist="38100">
                  <a:srgbClr val="C0C0C0"/>
                </a:outerShdw>
              </a:effectLst>
            </a:endParaRPr>
          </a:p>
          <a:p>
            <a:pPr lvl="0"/>
            <a:endParaRPr altLang="en-US" lang="ar-IQ">
              <a:effectLst>
                <a:outerShdw algn="tl" blurRad="38100" dir="2700000" dist="38100">
                  <a:srgbClr val="C0C0C0"/>
                </a:outerShdw>
              </a:effectLst>
            </a:endParaRPr>
          </a:p>
        </p:txBody>
      </p:sp>
    </p:spTree>
  </p:cSld>
  <p:clrMapOvr>
    <a:masterClrMapping/>
  </p:clrMapOvr>
  <p:timing/>
</p:sld>
</file>

<file path=ppt/slides/slide8.xml><?xml version="1.0" encoding="utf-8"?>
<p:sld xmlns:a="http://schemas.openxmlformats.org/drawingml/2006/main" xmlns:r="http://schemas.openxmlformats.org/officeDocument/2006/relationships" xmlns:p="http://schemas.openxmlformats.org/presentationml/2006/main" showMasterSp="1">
  <p:cSld>
    <p:spTree>
      <p:nvGrpSpPr>
        <p:cNvPr id="46" name=""/>
        <p:cNvGrpSpPr/>
        <p:nvPr/>
      </p:nvGrpSpPr>
      <p:grpSpPr>
        <a:xfrm rot="0">
          <a:off x="0" y="0"/>
          <a:ext cx="0" cy="0"/>
          <a:chOff x="0" y="0"/>
          <a:chExt cx="0" cy="0"/>
        </a:xfrm>
      </p:grpSpPr>
      <p:pic>
        <p:nvPicPr>
          <p:cNvPr id="2097152" name="Picture 2" descr="Trypanosoma - Wikipedia">
            <a:hlinkClick r:id="rId1"/>
          </p:cNvPr>
          <p:cNvPicPr>
            <a:picLocks/>
          </p:cNvPicPr>
          <p:nvPr/>
        </p:nvPicPr>
        <p:blipFill>
          <a:blip xmlns:r="http://schemas.openxmlformats.org/officeDocument/2006/relationships" r:embed="rId2"/>
          <a:srcRect l="0" t="0" r="0" b="0"/>
          <a:stretch>
            <a:fillRect/>
          </a:stretch>
        </p:blipFill>
        <p:spPr>
          <a:xfrm rot="0">
            <a:off x="4786312" y="428625"/>
            <a:ext cx="3929062" cy="2571750"/>
          </a:xfrm>
          <a:prstGeom prst="rect"/>
          <a:noFill/>
          <a:ln>
            <a:noFill/>
          </a:ln>
        </p:spPr>
      </p:pic>
      <p:pic>
        <p:nvPicPr>
          <p:cNvPr id="2097153" name="Picture 4" descr="Ciliates bacterium Royalty Free Vector Image - VectorStock">
            <a:hlinkClick r:id="rId3"/>
          </p:cNvPr>
          <p:cNvPicPr>
            <a:picLocks/>
          </p:cNvPicPr>
          <p:nvPr/>
        </p:nvPicPr>
        <p:blipFill>
          <a:blip xmlns:r="http://schemas.openxmlformats.org/officeDocument/2006/relationships" r:embed="rId4"/>
          <a:srcRect l="0" t="0" r="0" b="0"/>
          <a:stretch>
            <a:fillRect/>
          </a:stretch>
        </p:blipFill>
        <p:spPr>
          <a:xfrm rot="0">
            <a:off x="4786312" y="3857625"/>
            <a:ext cx="3857625" cy="2500312"/>
          </a:xfrm>
          <a:prstGeom prst="rect"/>
          <a:noFill/>
          <a:ln>
            <a:noFill/>
          </a:ln>
        </p:spPr>
      </p:pic>
      <p:pic>
        <p:nvPicPr>
          <p:cNvPr id="2097154" name="Picture 6" descr="Pseudopodia – Microworld">
            <a:hlinkClick r:id="rId5"/>
          </p:cNvPr>
          <p:cNvPicPr>
            <a:picLocks/>
          </p:cNvPicPr>
          <p:nvPr/>
        </p:nvPicPr>
        <p:blipFill>
          <a:blip xmlns:r="http://schemas.openxmlformats.org/officeDocument/2006/relationships" r:embed="rId6"/>
          <a:srcRect l="0" t="0" r="0" b="0"/>
          <a:stretch>
            <a:fillRect/>
          </a:stretch>
        </p:blipFill>
        <p:spPr>
          <a:xfrm rot="0">
            <a:off x="642937" y="3786187"/>
            <a:ext cx="3571875" cy="2500312"/>
          </a:xfrm>
          <a:prstGeom prst="rect"/>
          <a:noFill/>
          <a:ln>
            <a:noFill/>
          </a:ln>
        </p:spPr>
      </p:pic>
      <p:pic>
        <p:nvPicPr>
          <p:cNvPr id="2097155" name="Picture 8" descr="Toxoplasma gondii, causing toxoplasmosis, tissue smear with parasites -  Instruments Direct">
            <a:hlinkClick r:id="rId7"/>
          </p:cNvPr>
          <p:cNvPicPr>
            <a:picLocks/>
          </p:cNvPicPr>
          <p:nvPr/>
        </p:nvPicPr>
        <p:blipFill>
          <a:blip xmlns:r="http://schemas.openxmlformats.org/officeDocument/2006/relationships" r:embed="rId8"/>
          <a:srcRect l="0" t="0" r="0" b="0"/>
          <a:stretch>
            <a:fillRect/>
          </a:stretch>
        </p:blipFill>
        <p:spPr>
          <a:xfrm rot="0">
            <a:off x="571500" y="500062"/>
            <a:ext cx="3714750" cy="2500312"/>
          </a:xfrm>
          <a:prstGeom prst="rect"/>
          <a:noFill/>
          <a:ln>
            <a:noFill/>
          </a:ln>
        </p:spPr>
      </p:pic>
    </p:spTree>
  </p:cSld>
  <p:clrMapOvr>
    <a:masterClrMapping/>
  </p:clrMapOvr>
  <p:timing/>
</p:sld>
</file>

<file path=ppt/slides/slide9.xml><?xml version="1.0" encoding="utf-8"?>
<p:sld xmlns:a="http://schemas.openxmlformats.org/drawingml/2006/main" xmlns:r="http://schemas.openxmlformats.org/officeDocument/2006/relationships" xmlns:p="http://schemas.openxmlformats.org/presentationml/2006/main" showMasterSp="1">
  <p:cSld>
    <p:spTree>
      <p:nvGrpSpPr>
        <p:cNvPr id="48" name=""/>
        <p:cNvGrpSpPr/>
        <p:nvPr/>
      </p:nvGrpSpPr>
      <p:grpSpPr>
        <a:xfrm rot="0">
          <a:off x="0" y="0"/>
          <a:ext cx="0" cy="0"/>
          <a:chOff x="0" y="0"/>
          <a:chExt cx="0" cy="0"/>
        </a:xfrm>
      </p:grpSpPr>
      <p:sp>
        <p:nvSpPr>
          <p:cNvPr id="1048657" name="Title 1"/>
          <p:cNvSpPr/>
          <p:nvPr>
            <p:ph type="title" sz="full" idx="0"/>
          </p:nvPr>
        </p:nvSpPr>
        <p:spPr>
          <a:xfrm rot="0">
            <a:off x="457200" y="277812"/>
            <a:ext cx="8229600" cy="1143000"/>
          </a:xfrm>
          <a:prstGeom prst="rect"/>
          <a:noFill/>
          <a:ln>
            <a:noFill/>
          </a:ln>
        </p:spPr>
        <p:txBody>
          <a:bodyPr anchor="ctr" bIns="45720" lIns="91440" rIns="91440" tIns="45720" vert="horz"/>
          <a:lstStyle>
            <a:lvl1pPr algn="ctr" eaLnBrk="0" fontAlgn="base" hangingPunct="0" indent="0" latinLnBrk="0" marL="0" rtl="1">
              <a:lnSpc>
                <a:spcPct val="100000"/>
              </a:lnSpc>
              <a:spcBef>
                <a:spcPct val="0"/>
              </a:spcBef>
              <a:spcAft>
                <a:spcPct val="0"/>
              </a:spcAft>
              <a:buFontTx/>
              <a:buNone/>
              <a:defRPr baseline="0" b="1" sz="4400" i="0" u="none">
                <a:solidFill>
                  <a:schemeClr val="lt2"/>
                </a:solidFill>
                <a:latin typeface="Times New Roman" pitchFamily="18" charset="0"/>
                <a:ea typeface="Arial" pitchFamily="34" charset="0"/>
                <a:sym typeface="Times New Roman" pitchFamily="18" charset="0"/>
              </a:defRPr>
            </a:lvl1pPr>
          </a:lstStyle>
          <a:p>
            <a:pPr lvl="0"/>
            <a:r>
              <a:rPr altLang="en-US" b="0" lang="en-US">
                <a:effectLst>
                  <a:outerShdw algn="tl" blurRad="38100" dir="2700000" dist="38100">
                    <a:srgbClr val="C0C0C0"/>
                  </a:outerShdw>
                </a:effectLst>
              </a:rPr>
              <a:t>Organelles for nutrition</a:t>
            </a:r>
          </a:p>
        </p:txBody>
      </p:sp>
      <p:sp>
        <p:nvSpPr>
          <p:cNvPr id="1048658" name="Rectangle 2"/>
          <p:cNvSpPr/>
          <p:nvPr/>
        </p:nvSpPr>
        <p:spPr>
          <a:xfrm rot="0">
            <a:off x="357187" y="1214437"/>
            <a:ext cx="8072437" cy="2751137"/>
          </a:xfrm>
          <a:prstGeom prst="rect"/>
          <a:noFill/>
          <a:ln>
            <a:noFill/>
          </a:ln>
        </p:spPr>
        <p:txBody>
          <a:bodyPr anchor="t" bIns="45720" lIns="91440" rIns="91440" tIns="45720" vert="horz">
            <a:spAutoFit/>
          </a:bodyPr>
          <a:lstStyle>
            <a:lvl1pPr algn="r" eaLnBrk="0" fontAlgn="base" hangingPunct="0" indent="0" latinLnBrk="0" marL="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1pPr>
            <a:lvl2pPr algn="r" eaLnBrk="0" fontAlgn="base" hangingPunct="0" indent="0" latinLnBrk="0" marL="4572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2pPr>
            <a:lvl3pPr algn="r" eaLnBrk="0" fontAlgn="base" hangingPunct="0" indent="0" latinLnBrk="0" marL="9144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3pPr>
            <a:lvl4pPr algn="r" eaLnBrk="0" fontAlgn="base" hangingPunct="0" indent="0" latinLnBrk="0" marL="13716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4pPr>
            <a:lvl5pPr algn="r" eaLnBrk="0" fontAlgn="base" hangingPunct="0" indent="0" latinLnBrk="0" marL="1828800" rtl="1">
              <a:lnSpc>
                <a:spcPct val="100000"/>
              </a:lnSpc>
              <a:spcBef>
                <a:spcPct val="0"/>
              </a:spcBef>
              <a:spcAft>
                <a:spcPct val="0"/>
              </a:spcAft>
              <a:buFontTx/>
              <a:buNone/>
              <a:defRPr baseline="0" b="0" sz="1800" i="0" u="none">
                <a:solidFill>
                  <a:schemeClr val="dk1"/>
                </a:solidFill>
                <a:latin typeface="Times New Roman" pitchFamily="18" charset="0"/>
                <a:ea typeface="Arial" pitchFamily="34" charset="0"/>
                <a:sym typeface="Times New Roman" pitchFamily="18" charset="0"/>
              </a:defRPr>
            </a:lvl5pPr>
          </a:lstStyle>
          <a:p>
            <a:pPr algn="l" eaLnBrk="1" hangingPunct="1" lvl="1" rtl="0">
              <a:lnSpc>
                <a:spcPct val="80000"/>
              </a:lnSpc>
              <a:buFont typeface="Wingdings" pitchFamily="2" charset="2"/>
              <a:buNone/>
            </a:pPr>
            <a:r>
              <a:rPr altLang="en-US" b="1" sz="3600" lang="en-US"/>
              <a:t> 1- pseudopodia  </a:t>
            </a:r>
          </a:p>
          <a:p>
            <a:pPr algn="l" eaLnBrk="1" hangingPunct="1" lvl="0" rtl="0">
              <a:lnSpc>
                <a:spcPct val="80000"/>
              </a:lnSpc>
              <a:buFont typeface="Wingdings" pitchFamily="2" charset="2"/>
              <a:buNone/>
            </a:pPr>
            <a:r>
              <a:rPr altLang="en-US" sz="3600" lang="en-US"/>
              <a:t>      In amoeba-like forms.</a:t>
            </a:r>
          </a:p>
          <a:p>
            <a:pPr algn="l" eaLnBrk="1" hangingPunct="1" lvl="0" rtl="0">
              <a:lnSpc>
                <a:spcPct val="80000"/>
              </a:lnSpc>
              <a:buFont typeface="Wingdings" pitchFamily="2" charset="2"/>
              <a:buNone/>
            </a:pPr>
            <a:r>
              <a:rPr altLang="en-US" b="1" sz="3600" lang="en-US"/>
              <a:t>    2- food vacuoles</a:t>
            </a:r>
          </a:p>
          <a:p>
            <a:pPr algn="l" eaLnBrk="1" hangingPunct="1" lvl="0" rtl="0">
              <a:lnSpc>
                <a:spcPct val="80000"/>
              </a:lnSpc>
              <a:buFont typeface="Wingdings" pitchFamily="2" charset="2"/>
              <a:buNone/>
            </a:pPr>
            <a:r>
              <a:rPr altLang="en-US" sz="3600" lang="en-US"/>
              <a:t>        Occur in the cytoplasm and contain particulate material in 				    various stage of digestion.</a:t>
            </a:r>
          </a:p>
        </p:txBody>
      </p:sp>
      <p:pic>
        <p:nvPicPr>
          <p:cNvPr id="2097156" name="Picture 5" descr="Excretion - kingdoms">
            <a:hlinkClick r:id="rId1"/>
          </p:cNvPr>
          <p:cNvPicPr>
            <a:picLocks/>
          </p:cNvPicPr>
          <p:nvPr/>
        </p:nvPicPr>
        <p:blipFill>
          <a:blip xmlns:r="http://schemas.openxmlformats.org/officeDocument/2006/relationships" r:embed="rId2"/>
          <a:srcRect l="0" t="0" r="0" b="0"/>
          <a:stretch>
            <a:fillRect/>
          </a:stretch>
        </p:blipFill>
        <p:spPr>
          <a:xfrm rot="0">
            <a:off x="642937" y="3929062"/>
            <a:ext cx="7358062" cy="2714625"/>
          </a:xfrm>
          <a:prstGeom prst="rect"/>
          <a:noFill/>
          <a:ln>
            <a:noFill/>
          </a:ln>
        </p:spPr>
      </p:pic>
    </p:spTree>
  </p:cSld>
  <p:clrMapOvr>
    <a:masterClrMapping/>
  </p:clrMapOvr>
  <p:timing/>
</p:sld>
</file>

<file path=ppt/theme/theme1.xml><?xml version="1.0" encoding="utf-8"?>
<a:theme xmlns:a="http://schemas.openxmlformats.org/drawingml/2006/main" name="Office 主题">
  <a:themeElements>
    <a:clrScheme name="Default Color Scheme">
      <a:dk1>
        <a:srgbClr val="FFFFFF"/>
      </a:dk1>
      <a:lt1>
        <a:srgbClr val="993300"/>
      </a:lt1>
      <a:dk2>
        <a:srgbClr val="BB5F03"/>
      </a:dk2>
      <a:lt2>
        <a:srgbClr val="FEEC94"/>
      </a:lt2>
      <a:accent1>
        <a:srgbClr val="FF9900"/>
      </a:accent1>
      <a:accent2>
        <a:srgbClr val="B76A03"/>
      </a:accent2>
      <a:accent3>
        <a:srgbClr val="CAADAA"/>
      </a:accent3>
      <a:accent4>
        <a:srgbClr val="DCDCDC"/>
      </a:accent4>
      <a:accent5>
        <a:srgbClr val="FFCAAA"/>
      </a:accent5>
      <a:accent6>
        <a:srgbClr val="A45E02"/>
      </a:accent6>
      <a:hlink>
        <a:srgbClr val="FFFFCC"/>
      </a:hlink>
      <a:folHlink>
        <a:srgbClr val="CC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Default Color Scheme 1">
        <a:dk1>
          <a:srgbClr val="FFFFFF"/>
        </a:dk1>
        <a:lt1>
          <a:srgbClr val="993300"/>
        </a:lt1>
        <a:dk2>
          <a:srgbClr val="BB5F03"/>
        </a:dk2>
        <a:lt2>
          <a:srgbClr val="FEEC94"/>
        </a:lt2>
        <a:accent1>
          <a:srgbClr val="FF9900"/>
        </a:accent1>
        <a:accent2>
          <a:srgbClr val="B76A03"/>
        </a:accent2>
        <a:accent3>
          <a:srgbClr val="CAADAA"/>
        </a:accent3>
        <a:accent4>
          <a:srgbClr val="DCDCDC"/>
        </a:accent4>
        <a:accent5>
          <a:srgbClr val="FFCAAA"/>
        </a:accent5>
        <a:accent6>
          <a:srgbClr val="A45E02"/>
        </a:accent6>
        <a:hlink>
          <a:srgbClr val="FFFFCC"/>
        </a:hlink>
        <a:folHlink>
          <a:srgbClr val="CCCC00"/>
        </a:folHlink>
      </a:clrScheme>
    </a:extraClrScheme>
    <a:extraClrScheme>
      <a:clrScheme name="Default Color Scheme 2">
        <a:dk1>
          <a:srgbClr val="FFFFFF"/>
        </a:dk1>
        <a:lt1>
          <a:srgbClr val="FAC120"/>
        </a:lt1>
        <a:dk2>
          <a:srgbClr val="EA9306"/>
        </a:dk2>
        <a:lt2>
          <a:srgbClr val="FFFDD1"/>
        </a:lt2>
        <a:accent1>
          <a:srgbClr val="CC6600"/>
        </a:accent1>
        <a:accent2>
          <a:srgbClr val="FF9933"/>
        </a:accent2>
        <a:accent3>
          <a:srgbClr val="FCDCAB"/>
        </a:accent3>
        <a:accent4>
          <a:srgbClr val="DCDCDC"/>
        </a:accent4>
        <a:accent5>
          <a:srgbClr val="E2B9AA"/>
        </a:accent5>
        <a:accent6>
          <a:srgbClr val="E5892D"/>
        </a:accent6>
        <a:hlink>
          <a:srgbClr val="A50021"/>
        </a:hlink>
        <a:folHlink>
          <a:srgbClr val="666633"/>
        </a:folHlink>
      </a:clrScheme>
    </a:extraClrScheme>
    <a:extraClrScheme>
      <a:clrScheme name="Default Color Scheme 3">
        <a:dk1>
          <a:srgbClr val="000000"/>
        </a:dk1>
        <a:lt1>
          <a:srgbClr val="FFFFCC"/>
        </a:lt1>
        <a:dk2>
          <a:srgbClr val="F9D793"/>
        </a:dk2>
        <a:lt2>
          <a:srgbClr val="A26D18"/>
        </a:lt2>
        <a:accent1>
          <a:srgbClr val="FFD05B"/>
        </a:accent1>
        <a:accent2>
          <a:srgbClr val="FEE1A8"/>
        </a:accent2>
        <a:accent3>
          <a:srgbClr val="FFFFE2"/>
        </a:accent3>
        <a:accent4>
          <a:srgbClr val="000000"/>
        </a:accent4>
        <a:accent5>
          <a:srgbClr val="FFE4B6"/>
        </a:accent5>
        <a:accent6>
          <a:srgbClr val="E4CA96"/>
        </a:accent6>
        <a:hlink>
          <a:srgbClr val="FF0000"/>
        </a:hlink>
        <a:folHlink>
          <a:srgbClr val="CC6600"/>
        </a:folHlink>
      </a:clrScheme>
    </a:extraClrScheme>
    <a:extraClrScheme>
      <a:clrScheme name="Default Color Scheme 4">
        <a:dk1>
          <a:srgbClr val="FFFFFF"/>
        </a:dk1>
        <a:lt1>
          <a:srgbClr val="005800"/>
        </a:lt1>
        <a:dk2>
          <a:srgbClr val="008000"/>
        </a:dk2>
        <a:lt2>
          <a:srgbClr val="FFFFCC"/>
        </a:lt2>
        <a:accent1>
          <a:srgbClr val="00CC99"/>
        </a:accent1>
        <a:accent2>
          <a:srgbClr val="007825"/>
        </a:accent2>
        <a:accent3>
          <a:srgbClr val="AAB5AA"/>
        </a:accent3>
        <a:accent4>
          <a:srgbClr val="DCDCDC"/>
        </a:accent4>
        <a:accent5>
          <a:srgbClr val="AAE2CA"/>
        </a:accent5>
        <a:accent6>
          <a:srgbClr val="006B20"/>
        </a:accent6>
        <a:hlink>
          <a:srgbClr val="9966FF"/>
        </a:hlink>
        <a:folHlink>
          <a:srgbClr val="99CCFF"/>
        </a:folHlink>
      </a:clrScheme>
    </a:extraClrScheme>
    <a:extraClrScheme>
      <a:clrScheme name="Default Color Scheme 5">
        <a:dk1>
          <a:srgbClr val="FFFFFF"/>
        </a:dk1>
        <a:lt1>
          <a:srgbClr val="6FB56D"/>
        </a:lt1>
        <a:dk2>
          <a:srgbClr val="56925A"/>
        </a:dk2>
        <a:lt2>
          <a:srgbClr val="FFFFCC"/>
        </a:lt2>
        <a:accent1>
          <a:srgbClr val="2B877C"/>
        </a:accent1>
        <a:accent2>
          <a:srgbClr val="5A9A5F"/>
        </a:accent2>
        <a:accent3>
          <a:srgbClr val="BBD6BB"/>
        </a:accent3>
        <a:accent4>
          <a:srgbClr val="DCDCDC"/>
        </a:accent4>
        <a:accent5>
          <a:srgbClr val="ACC3BF"/>
        </a:accent5>
        <a:accent6>
          <a:srgbClr val="508A55"/>
        </a:accent6>
        <a:hlink>
          <a:srgbClr val="99FF33"/>
        </a:hlink>
        <a:folHlink>
          <a:srgbClr val="CCFF99"/>
        </a:folHlink>
      </a:clrScheme>
    </a:extraClrScheme>
    <a:extraClrScheme>
      <a:clrScheme name="Default Color Scheme 6">
        <a:dk1>
          <a:srgbClr val="FFFFFF"/>
        </a:dk1>
        <a:lt1>
          <a:srgbClr val="006666"/>
        </a:lt1>
        <a:dk2>
          <a:srgbClr val="006699"/>
        </a:dk2>
        <a:lt2>
          <a:srgbClr val="CCECFF"/>
        </a:lt2>
        <a:accent1>
          <a:srgbClr val="00CCFF"/>
        </a:accent1>
        <a:accent2>
          <a:srgbClr val="017A83"/>
        </a:accent2>
        <a:accent3>
          <a:srgbClr val="AAB9B9"/>
        </a:accent3>
        <a:accent4>
          <a:srgbClr val="DCDCDC"/>
        </a:accent4>
        <a:accent5>
          <a:srgbClr val="AAE2FF"/>
        </a:accent5>
        <a:accent6>
          <a:srgbClr val="006D75"/>
        </a:accent6>
        <a:hlink>
          <a:srgbClr val="FFFFCC"/>
        </a:hlink>
        <a:folHlink>
          <a:srgbClr val="99FF99"/>
        </a:folHlink>
      </a:clrScheme>
    </a:extraClrScheme>
    <a:extraClrScheme>
      <a:clrScheme name="Default Color Scheme 7">
        <a:dk1>
          <a:srgbClr val="FFFFFF"/>
        </a:dk1>
        <a:lt1>
          <a:srgbClr val="B3D1DF"/>
        </a:lt1>
        <a:dk2>
          <a:srgbClr val="80ACC4"/>
        </a:dk2>
        <a:lt2>
          <a:srgbClr val="FFFFFF"/>
        </a:lt2>
        <a:accent1>
          <a:srgbClr val="5089A8"/>
        </a:accent1>
        <a:accent2>
          <a:srgbClr val="BBC6DB"/>
        </a:accent2>
        <a:accent3>
          <a:srgbClr val="D5E4EC"/>
        </a:accent3>
        <a:accent4>
          <a:srgbClr val="DCDCDC"/>
        </a:accent4>
        <a:accent5>
          <a:srgbClr val="B3C4D0"/>
        </a:accent5>
        <a:accent6>
          <a:srgbClr val="A7B1C4"/>
        </a:accent6>
        <a:hlink>
          <a:srgbClr val="0000FF"/>
        </a:hlink>
        <a:folHlink>
          <a:srgbClr val="006699"/>
        </a:folHlink>
      </a:clrScheme>
    </a:extraClrScheme>
    <a:extraClrScheme>
      <a:clrScheme name="Default Color Scheme 8">
        <a:dk1>
          <a:srgbClr val="FFFFFF"/>
        </a:dk1>
        <a:lt1>
          <a:srgbClr val="7301CB"/>
        </a:lt1>
        <a:dk2>
          <a:srgbClr val="5700AE"/>
        </a:dk2>
        <a:lt2>
          <a:srgbClr val="C5C5FF"/>
        </a:lt2>
        <a:accent1>
          <a:srgbClr val="9999FF"/>
        </a:accent1>
        <a:accent2>
          <a:srgbClr val="7000E0"/>
        </a:accent2>
        <a:accent3>
          <a:srgbClr val="BDAAE1"/>
        </a:accent3>
        <a:accent4>
          <a:srgbClr val="DCDCDC"/>
        </a:accent4>
        <a:accent5>
          <a:srgbClr val="CACAFF"/>
        </a:accent5>
        <a:accent6>
          <a:srgbClr val="6400C9"/>
        </a:accent6>
        <a:hlink>
          <a:srgbClr val="99F3FF"/>
        </a:hlink>
        <a:folHlink>
          <a:srgbClr val="CCCCFF"/>
        </a:folHlink>
      </a:clrScheme>
    </a:extraClrScheme>
    <a:extraClrScheme>
      <a:clrScheme name="Default Color Scheme 9">
        <a:dk1>
          <a:srgbClr val="003366"/>
        </a:dk1>
        <a:lt1>
          <a:srgbClr val="FFFFFF"/>
        </a:lt1>
        <a:dk2>
          <a:srgbClr val="CBD5DF"/>
        </a:dk2>
        <a:lt2>
          <a:srgbClr val="003366"/>
        </a:lt2>
        <a:accent1>
          <a:srgbClr val="A9BEE9"/>
        </a:accent1>
        <a:accent2>
          <a:srgbClr val="D6E4F2"/>
        </a:accent2>
        <a:accent3>
          <a:srgbClr val="FFFFFF"/>
        </a:accent3>
        <a:accent4>
          <a:srgbClr val="002A57"/>
        </a:accent4>
        <a:accent5>
          <a:srgbClr val="D1DBF2"/>
        </a:accent5>
        <a:accent6>
          <a:srgbClr val="C0CCD9"/>
        </a:accent6>
        <a:hlink>
          <a:srgbClr val="0000CC"/>
        </a:hlink>
        <a:folHlink>
          <a:srgbClr val="8668E8"/>
        </a:folHlink>
      </a:clrScheme>
    </a:extraClrScheme>
  </a:extraClrSchemeLst>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3.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ScaleCrop>0</ScaleCrop>
  <LinksUpToDate>0</LinksUpToDate>
</Properties>
</file>

<file path=docProps/core.xml><?xml version="1.0" encoding="utf-8"?>
<cp:coreProperties xmlns:cp="http://schemas.openxmlformats.org/package/2006/metadata/core-properties" xmlns:dc="http://purl.org/dc/elements/1.1/" xmlns:dcterms="http://purl.org/dc/terms/" xmlns:xsi="http://www.w3.org/2001/XMLSchema-instance">
  <dc:title>المصادر المتبعة</dc:title>
  <dc:creator>VAIO</dc:creator>
  <cp:lastModifiedBy>sony</cp:lastModifiedBy>
  <dcterms:created xsi:type="dcterms:W3CDTF">٢٠١١-١٠-١٣T٠٣:٥٧:٠٢Z</dcterms:created>
  <dcterms:modified xsi:type="dcterms:W3CDTF">٢٠٢٥-٠٤-١٧T٢٠:١٠:٢٠Z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1e202918a64842a48aa03de6f5c02e82</vt:lpwstr>
  </property>
</Properties>
</file>